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58" r:id="rId4"/>
    <p:sldId id="259" r:id="rId5"/>
    <p:sldId id="257" r:id="rId6"/>
    <p:sldId id="260" r:id="rId7"/>
    <p:sldId id="278" r:id="rId8"/>
    <p:sldId id="262" r:id="rId9"/>
    <p:sldId id="277" r:id="rId10"/>
    <p:sldId id="266" r:id="rId11"/>
    <p:sldId id="272" r:id="rId12"/>
    <p:sldId id="276" r:id="rId13"/>
    <p:sldId id="273" r:id="rId14"/>
    <p:sldId id="274" r:id="rId15"/>
    <p:sldId id="275" r:id="rId16"/>
    <p:sldId id="271" r:id="rId17"/>
    <p:sldId id="269"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1B52E8-6990-4F16-ACE1-F7BC8E7F4649}" v="31" dt="2025-05-20T23:51:47.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p:scale>
          <a:sx n="100" d="100"/>
          <a:sy n="100" d="100"/>
        </p:scale>
        <p:origin x="990"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Schwartzman" userId="90d24460-b774-4d23-8329-c06b8c83bd56" providerId="ADAL" clId="{2C1B52E8-6990-4F16-ACE1-F7BC8E7F4649}"/>
    <pc:docChg chg="undo custSel addSld modSld sldOrd">
      <pc:chgData name="Matt Schwartzman" userId="90d24460-b774-4d23-8329-c06b8c83bd56" providerId="ADAL" clId="{2C1B52E8-6990-4F16-ACE1-F7BC8E7F4649}" dt="2025-05-20T23:54:11.314" v="343"/>
      <pc:docMkLst>
        <pc:docMk/>
      </pc:docMkLst>
      <pc:sldChg chg="modSp mod">
        <pc:chgData name="Matt Schwartzman" userId="90d24460-b774-4d23-8329-c06b8c83bd56" providerId="ADAL" clId="{2C1B52E8-6990-4F16-ACE1-F7BC8E7F4649}" dt="2025-05-20T22:09:08.373" v="264" actId="1076"/>
        <pc:sldMkLst>
          <pc:docMk/>
          <pc:sldMk cId="918813488" sldId="256"/>
        </pc:sldMkLst>
        <pc:spChg chg="mod">
          <ac:chgData name="Matt Schwartzman" userId="90d24460-b774-4d23-8329-c06b8c83bd56" providerId="ADAL" clId="{2C1B52E8-6990-4F16-ACE1-F7BC8E7F4649}" dt="2025-05-20T22:09:08.373" v="264" actId="1076"/>
          <ac:spMkLst>
            <pc:docMk/>
            <pc:sldMk cId="918813488" sldId="256"/>
            <ac:spMk id="2" creationId="{370773F0-0C81-09E2-B9C5-E9BD220F14FA}"/>
          </ac:spMkLst>
        </pc:spChg>
      </pc:sldChg>
      <pc:sldChg chg="modSp mod">
        <pc:chgData name="Matt Schwartzman" userId="90d24460-b774-4d23-8329-c06b8c83bd56" providerId="ADAL" clId="{2C1B52E8-6990-4F16-ACE1-F7BC8E7F4649}" dt="2025-05-20T22:02:33.884" v="237" actId="255"/>
        <pc:sldMkLst>
          <pc:docMk/>
          <pc:sldMk cId="4207134545" sldId="272"/>
        </pc:sldMkLst>
        <pc:spChg chg="mod">
          <ac:chgData name="Matt Schwartzman" userId="90d24460-b774-4d23-8329-c06b8c83bd56" providerId="ADAL" clId="{2C1B52E8-6990-4F16-ACE1-F7BC8E7F4649}" dt="2025-05-20T22:02:33.884" v="237" actId="255"/>
          <ac:spMkLst>
            <pc:docMk/>
            <pc:sldMk cId="4207134545" sldId="272"/>
            <ac:spMk id="2" creationId="{F419E3AF-1B6B-435F-42EF-62AB22F1CD87}"/>
          </ac:spMkLst>
        </pc:spChg>
        <pc:spChg chg="mod">
          <ac:chgData name="Matt Schwartzman" userId="90d24460-b774-4d23-8329-c06b8c83bd56" providerId="ADAL" clId="{2C1B52E8-6990-4F16-ACE1-F7BC8E7F4649}" dt="2025-05-20T22:02:29.080" v="236" actId="1076"/>
          <ac:spMkLst>
            <pc:docMk/>
            <pc:sldMk cId="4207134545" sldId="272"/>
            <ac:spMk id="3" creationId="{33A36FA9-6849-667A-C31B-D1D9EAFA8D73}"/>
          </ac:spMkLst>
        </pc:spChg>
      </pc:sldChg>
      <pc:sldChg chg="modSp mod">
        <pc:chgData name="Matt Schwartzman" userId="90d24460-b774-4d23-8329-c06b8c83bd56" providerId="ADAL" clId="{2C1B52E8-6990-4F16-ACE1-F7BC8E7F4649}" dt="2025-05-20T21:55:06.250" v="46" actId="1076"/>
        <pc:sldMkLst>
          <pc:docMk/>
          <pc:sldMk cId="447524109" sldId="273"/>
        </pc:sldMkLst>
        <pc:spChg chg="mod">
          <ac:chgData name="Matt Schwartzman" userId="90d24460-b774-4d23-8329-c06b8c83bd56" providerId="ADAL" clId="{2C1B52E8-6990-4F16-ACE1-F7BC8E7F4649}" dt="2025-05-20T21:53:48.990" v="0" actId="207"/>
          <ac:spMkLst>
            <pc:docMk/>
            <pc:sldMk cId="447524109" sldId="273"/>
            <ac:spMk id="4" creationId="{6DB11C08-C319-88B7-963C-E5D2AB0C4B8D}"/>
          </ac:spMkLst>
        </pc:spChg>
        <pc:graphicFrameChg chg="mod">
          <ac:chgData name="Matt Schwartzman" userId="90d24460-b774-4d23-8329-c06b8c83bd56" providerId="ADAL" clId="{2C1B52E8-6990-4F16-ACE1-F7BC8E7F4649}" dt="2025-05-20T21:55:06.250" v="46" actId="1076"/>
          <ac:graphicFrameMkLst>
            <pc:docMk/>
            <pc:sldMk cId="447524109" sldId="273"/>
            <ac:graphicFrameMk id="12" creationId="{D7B77DEF-DD40-13B7-1A7F-CBDD436BC306}"/>
          </ac:graphicFrameMkLst>
        </pc:graphicFrameChg>
      </pc:sldChg>
      <pc:sldChg chg="modSp mod">
        <pc:chgData name="Matt Schwartzman" userId="90d24460-b774-4d23-8329-c06b8c83bd56" providerId="ADAL" clId="{2C1B52E8-6990-4F16-ACE1-F7BC8E7F4649}" dt="2025-05-20T22:06:43.871" v="257" actId="1076"/>
        <pc:sldMkLst>
          <pc:docMk/>
          <pc:sldMk cId="2322324780" sldId="274"/>
        </pc:sldMkLst>
        <pc:spChg chg="mod">
          <ac:chgData name="Matt Schwartzman" userId="90d24460-b774-4d23-8329-c06b8c83bd56" providerId="ADAL" clId="{2C1B52E8-6990-4F16-ACE1-F7BC8E7F4649}" dt="2025-05-20T22:06:43.871" v="257" actId="1076"/>
          <ac:spMkLst>
            <pc:docMk/>
            <pc:sldMk cId="2322324780" sldId="274"/>
            <ac:spMk id="2" creationId="{F8CA8027-0A7E-01CF-E17A-22320BCB00F5}"/>
          </ac:spMkLst>
        </pc:spChg>
      </pc:sldChg>
      <pc:sldChg chg="modSp mod">
        <pc:chgData name="Matt Schwartzman" userId="90d24460-b774-4d23-8329-c06b8c83bd56" providerId="ADAL" clId="{2C1B52E8-6990-4F16-ACE1-F7BC8E7F4649}" dt="2025-05-20T21:55:46.906" v="53" actId="20577"/>
        <pc:sldMkLst>
          <pc:docMk/>
          <pc:sldMk cId="2056748563" sldId="275"/>
        </pc:sldMkLst>
        <pc:spChg chg="mod">
          <ac:chgData name="Matt Schwartzman" userId="90d24460-b774-4d23-8329-c06b8c83bd56" providerId="ADAL" clId="{2C1B52E8-6990-4F16-ACE1-F7BC8E7F4649}" dt="2025-05-20T21:55:46.906" v="53" actId="20577"/>
          <ac:spMkLst>
            <pc:docMk/>
            <pc:sldMk cId="2056748563" sldId="275"/>
            <ac:spMk id="2" creationId="{9A82C38A-250E-4182-C17D-D63FF10F54D1}"/>
          </ac:spMkLst>
        </pc:spChg>
      </pc:sldChg>
      <pc:sldChg chg="addSp delSp modSp mod">
        <pc:chgData name="Matt Schwartzman" userId="90d24460-b774-4d23-8329-c06b8c83bd56" providerId="ADAL" clId="{2C1B52E8-6990-4F16-ACE1-F7BC8E7F4649}" dt="2025-05-20T22:05:22.914" v="254" actId="114"/>
        <pc:sldMkLst>
          <pc:docMk/>
          <pc:sldMk cId="635111636" sldId="276"/>
        </pc:sldMkLst>
        <pc:spChg chg="mod">
          <ac:chgData name="Matt Schwartzman" userId="90d24460-b774-4d23-8329-c06b8c83bd56" providerId="ADAL" clId="{2C1B52E8-6990-4F16-ACE1-F7BC8E7F4649}" dt="2025-05-20T22:04:16.617" v="252" actId="1076"/>
          <ac:spMkLst>
            <pc:docMk/>
            <pc:sldMk cId="635111636" sldId="276"/>
            <ac:spMk id="2" creationId="{1A6F957E-6F90-94D3-0AF1-EC411560BB42}"/>
          </ac:spMkLst>
        </pc:spChg>
        <pc:spChg chg="add del mod">
          <ac:chgData name="Matt Schwartzman" userId="90d24460-b774-4d23-8329-c06b8c83bd56" providerId="ADAL" clId="{2C1B52E8-6990-4F16-ACE1-F7BC8E7F4649}" dt="2025-05-20T21:57:37.798" v="76" actId="478"/>
          <ac:spMkLst>
            <pc:docMk/>
            <pc:sldMk cId="635111636" sldId="276"/>
            <ac:spMk id="5" creationId="{70761B5D-2CBE-1B22-A7EC-0519B71957C6}"/>
          </ac:spMkLst>
        </pc:spChg>
        <pc:spChg chg="add del mod">
          <ac:chgData name="Matt Schwartzman" userId="90d24460-b774-4d23-8329-c06b8c83bd56" providerId="ADAL" clId="{2C1B52E8-6990-4F16-ACE1-F7BC8E7F4649}" dt="2025-05-20T21:57:51.103" v="86" actId="478"/>
          <ac:spMkLst>
            <pc:docMk/>
            <pc:sldMk cId="635111636" sldId="276"/>
            <ac:spMk id="7" creationId="{A9AD7904-566E-4634-E5F0-68A22D6C9CEF}"/>
          </ac:spMkLst>
        </pc:spChg>
        <pc:spChg chg="add del mod">
          <ac:chgData name="Matt Schwartzman" userId="90d24460-b774-4d23-8329-c06b8c83bd56" providerId="ADAL" clId="{2C1B52E8-6990-4F16-ACE1-F7BC8E7F4649}" dt="2025-05-20T21:57:52.450" v="87" actId="478"/>
          <ac:spMkLst>
            <pc:docMk/>
            <pc:sldMk cId="635111636" sldId="276"/>
            <ac:spMk id="9" creationId="{734E2DE8-AA2C-36AE-B61B-FBED762F1FBF}"/>
          </ac:spMkLst>
        </pc:spChg>
        <pc:spChg chg="add mod">
          <ac:chgData name="Matt Schwartzman" userId="90d24460-b774-4d23-8329-c06b8c83bd56" providerId="ADAL" clId="{2C1B52E8-6990-4F16-ACE1-F7BC8E7F4649}" dt="2025-05-20T22:05:22.914" v="254" actId="114"/>
          <ac:spMkLst>
            <pc:docMk/>
            <pc:sldMk cId="635111636" sldId="276"/>
            <ac:spMk id="10" creationId="{6F93B106-4362-43BC-A301-1FFAB360B839}"/>
          </ac:spMkLst>
        </pc:spChg>
        <pc:spChg chg="del">
          <ac:chgData name="Matt Schwartzman" userId="90d24460-b774-4d23-8329-c06b8c83bd56" providerId="ADAL" clId="{2C1B52E8-6990-4F16-ACE1-F7BC8E7F4649}" dt="2025-05-20T21:59:16.174" v="231" actId="26606"/>
          <ac:spMkLst>
            <pc:docMk/>
            <pc:sldMk cId="635111636" sldId="276"/>
            <ac:spMk id="2055" creationId="{A4E37431-20F0-4DD6-84A9-ED2B644943A2}"/>
          </ac:spMkLst>
        </pc:spChg>
        <pc:spChg chg="del">
          <ac:chgData name="Matt Schwartzman" userId="90d24460-b774-4d23-8329-c06b8c83bd56" providerId="ADAL" clId="{2C1B52E8-6990-4F16-ACE1-F7BC8E7F4649}" dt="2025-05-20T21:59:16.174" v="231" actId="26606"/>
          <ac:spMkLst>
            <pc:docMk/>
            <pc:sldMk cId="635111636" sldId="276"/>
            <ac:spMk id="2057" creationId="{0AE98B72-66C6-4AB4-AF0D-BA830DE86393}"/>
          </ac:spMkLst>
        </pc:spChg>
        <pc:spChg chg="del">
          <ac:chgData name="Matt Schwartzman" userId="90d24460-b774-4d23-8329-c06b8c83bd56" providerId="ADAL" clId="{2C1B52E8-6990-4F16-ACE1-F7BC8E7F4649}" dt="2025-05-20T21:59:16.174" v="231" actId="26606"/>
          <ac:spMkLst>
            <pc:docMk/>
            <pc:sldMk cId="635111636" sldId="276"/>
            <ac:spMk id="2059" creationId="{407EAFC6-733F-403D-BB4D-05A3A28742F1}"/>
          </ac:spMkLst>
        </pc:spChg>
        <pc:spChg chg="del">
          <ac:chgData name="Matt Schwartzman" userId="90d24460-b774-4d23-8329-c06b8c83bd56" providerId="ADAL" clId="{2C1B52E8-6990-4F16-ACE1-F7BC8E7F4649}" dt="2025-05-20T21:59:16.174" v="231" actId="26606"/>
          <ac:spMkLst>
            <pc:docMk/>
            <pc:sldMk cId="635111636" sldId="276"/>
            <ac:spMk id="2061" creationId="{17A36730-4CB0-4F61-AD11-A44C9765833F}"/>
          </ac:spMkLst>
        </pc:spChg>
        <pc:spChg chg="del">
          <ac:chgData name="Matt Schwartzman" userId="90d24460-b774-4d23-8329-c06b8c83bd56" providerId="ADAL" clId="{2C1B52E8-6990-4F16-ACE1-F7BC8E7F4649}" dt="2025-05-20T21:59:16.174" v="231" actId="26606"/>
          <ac:spMkLst>
            <pc:docMk/>
            <pc:sldMk cId="635111636" sldId="276"/>
            <ac:spMk id="2063" creationId="{C69C79E1-F916-4929-A4F3-DE763D4BFA57}"/>
          </ac:spMkLst>
        </pc:spChg>
        <pc:spChg chg="del">
          <ac:chgData name="Matt Schwartzman" userId="90d24460-b774-4d23-8329-c06b8c83bd56" providerId="ADAL" clId="{2C1B52E8-6990-4F16-ACE1-F7BC8E7F4649}" dt="2025-05-20T21:59:16.174" v="231" actId="26606"/>
          <ac:spMkLst>
            <pc:docMk/>
            <pc:sldMk cId="635111636" sldId="276"/>
            <ac:spMk id="2065" creationId="{767334AB-16BD-4EC7-8C6B-4B5171600933}"/>
          </ac:spMkLst>
        </pc:spChg>
        <pc:spChg chg="add">
          <ac:chgData name="Matt Schwartzman" userId="90d24460-b774-4d23-8329-c06b8c83bd56" providerId="ADAL" clId="{2C1B52E8-6990-4F16-ACE1-F7BC8E7F4649}" dt="2025-05-20T21:59:16.174" v="231" actId="26606"/>
          <ac:spMkLst>
            <pc:docMk/>
            <pc:sldMk cId="635111636" sldId="276"/>
            <ac:spMk id="2070" creationId="{2E17E911-875F-4DE5-8699-99D9F1805A5D}"/>
          </ac:spMkLst>
        </pc:spChg>
        <pc:spChg chg="add">
          <ac:chgData name="Matt Schwartzman" userId="90d24460-b774-4d23-8329-c06b8c83bd56" providerId="ADAL" clId="{2C1B52E8-6990-4F16-ACE1-F7BC8E7F4649}" dt="2025-05-20T21:59:16.174" v="231" actId="26606"/>
          <ac:spMkLst>
            <pc:docMk/>
            <pc:sldMk cId="635111636" sldId="276"/>
            <ac:spMk id="2072" creationId="{CD9FE4EF-C4D8-49A0-B2FF-81D8DB7D8A24}"/>
          </ac:spMkLst>
        </pc:spChg>
        <pc:spChg chg="add">
          <ac:chgData name="Matt Schwartzman" userId="90d24460-b774-4d23-8329-c06b8c83bd56" providerId="ADAL" clId="{2C1B52E8-6990-4F16-ACE1-F7BC8E7F4649}" dt="2025-05-20T21:59:16.174" v="231" actId="26606"/>
          <ac:spMkLst>
            <pc:docMk/>
            <pc:sldMk cId="635111636" sldId="276"/>
            <ac:spMk id="2074" creationId="{4300840D-0A0B-4512-BACA-B439D5B9C57C}"/>
          </ac:spMkLst>
        </pc:spChg>
        <pc:spChg chg="add">
          <ac:chgData name="Matt Schwartzman" userId="90d24460-b774-4d23-8329-c06b8c83bd56" providerId="ADAL" clId="{2C1B52E8-6990-4F16-ACE1-F7BC8E7F4649}" dt="2025-05-20T21:59:16.174" v="231" actId="26606"/>
          <ac:spMkLst>
            <pc:docMk/>
            <pc:sldMk cId="635111636" sldId="276"/>
            <ac:spMk id="2076" creationId="{D2B78728-A580-49A7-84F9-6EF6F583ADE0}"/>
          </ac:spMkLst>
        </pc:spChg>
        <pc:spChg chg="add">
          <ac:chgData name="Matt Schwartzman" userId="90d24460-b774-4d23-8329-c06b8c83bd56" providerId="ADAL" clId="{2C1B52E8-6990-4F16-ACE1-F7BC8E7F4649}" dt="2025-05-20T21:59:16.174" v="231" actId="26606"/>
          <ac:spMkLst>
            <pc:docMk/>
            <pc:sldMk cId="635111636" sldId="276"/>
            <ac:spMk id="2078" creationId="{38FAA1A1-D861-433F-88FA-1E9D6FD31D11}"/>
          </ac:spMkLst>
        </pc:spChg>
        <pc:spChg chg="add">
          <ac:chgData name="Matt Schwartzman" userId="90d24460-b774-4d23-8329-c06b8c83bd56" providerId="ADAL" clId="{2C1B52E8-6990-4F16-ACE1-F7BC8E7F4649}" dt="2025-05-20T21:59:16.174" v="231" actId="26606"/>
          <ac:spMkLst>
            <pc:docMk/>
            <pc:sldMk cId="635111636" sldId="276"/>
            <ac:spMk id="2080" creationId="{8D71EDA1-87BF-4D5D-AB79-F346FD19278A}"/>
          </ac:spMkLst>
        </pc:spChg>
        <pc:picChg chg="mod ord">
          <ac:chgData name="Matt Schwartzman" userId="90d24460-b774-4d23-8329-c06b8c83bd56" providerId="ADAL" clId="{2C1B52E8-6990-4F16-ACE1-F7BC8E7F4649}" dt="2025-05-20T21:59:16.174" v="231" actId="26606"/>
          <ac:picMkLst>
            <pc:docMk/>
            <pc:sldMk cId="635111636" sldId="276"/>
            <ac:picMk id="2050" creationId="{1D105EA6-59A3-5070-C5B9-1A7FE419CC73}"/>
          </ac:picMkLst>
        </pc:picChg>
      </pc:sldChg>
      <pc:sldChg chg="addSp delSp modSp new mod setBg">
        <pc:chgData name="Matt Schwartzman" userId="90d24460-b774-4d23-8329-c06b8c83bd56" providerId="ADAL" clId="{2C1B52E8-6990-4F16-ACE1-F7BC8E7F4649}" dt="2025-05-20T21:56:31.663" v="56" actId="26606"/>
        <pc:sldMkLst>
          <pc:docMk/>
          <pc:sldMk cId="3234809389" sldId="277"/>
        </pc:sldMkLst>
        <pc:spChg chg="del">
          <ac:chgData name="Matt Schwartzman" userId="90d24460-b774-4d23-8329-c06b8c83bd56" providerId="ADAL" clId="{2C1B52E8-6990-4F16-ACE1-F7BC8E7F4649}" dt="2025-05-20T21:56:31.663" v="56" actId="26606"/>
          <ac:spMkLst>
            <pc:docMk/>
            <pc:sldMk cId="3234809389" sldId="277"/>
            <ac:spMk id="2" creationId="{B0DBCE72-0B40-E783-D099-3D6AFCC219DB}"/>
          </ac:spMkLst>
        </pc:spChg>
        <pc:spChg chg="del">
          <ac:chgData name="Matt Schwartzman" userId="90d24460-b774-4d23-8329-c06b8c83bd56" providerId="ADAL" clId="{2C1B52E8-6990-4F16-ACE1-F7BC8E7F4649}" dt="2025-05-20T21:56:27.955" v="55"/>
          <ac:spMkLst>
            <pc:docMk/>
            <pc:sldMk cId="3234809389" sldId="277"/>
            <ac:spMk id="3" creationId="{6A658695-5FF1-55C5-20EB-D8E3B4AFE626}"/>
          </ac:spMkLst>
        </pc:spChg>
        <pc:spChg chg="add">
          <ac:chgData name="Matt Schwartzman" userId="90d24460-b774-4d23-8329-c06b8c83bd56" providerId="ADAL" clId="{2C1B52E8-6990-4F16-ACE1-F7BC8E7F4649}" dt="2025-05-20T21:56:31.663" v="56" actId="26606"/>
          <ac:spMkLst>
            <pc:docMk/>
            <pc:sldMk cId="3234809389" sldId="277"/>
            <ac:spMk id="3079" creationId="{AB8C311F-7253-4AED-9701-7FC0708C41C7}"/>
          </ac:spMkLst>
        </pc:spChg>
        <pc:spChg chg="add">
          <ac:chgData name="Matt Schwartzman" userId="90d24460-b774-4d23-8329-c06b8c83bd56" providerId="ADAL" clId="{2C1B52E8-6990-4F16-ACE1-F7BC8E7F4649}" dt="2025-05-20T21:56:31.663" v="56" actId="26606"/>
          <ac:spMkLst>
            <pc:docMk/>
            <pc:sldMk cId="3234809389" sldId="277"/>
            <ac:spMk id="3081" creationId="{FD073016-B734-483B-8953-5BADEE145112}"/>
          </ac:spMkLst>
        </pc:spChg>
        <pc:spChg chg="add">
          <ac:chgData name="Matt Schwartzman" userId="90d24460-b774-4d23-8329-c06b8c83bd56" providerId="ADAL" clId="{2C1B52E8-6990-4F16-ACE1-F7BC8E7F4649}" dt="2025-05-20T21:56:31.663" v="56" actId="26606"/>
          <ac:spMkLst>
            <pc:docMk/>
            <pc:sldMk cId="3234809389" sldId="277"/>
            <ac:spMk id="3083" creationId="{90A7EAB6-59D3-4325-8DE6-E0CA4009CE53}"/>
          </ac:spMkLst>
        </pc:spChg>
        <pc:spChg chg="add">
          <ac:chgData name="Matt Schwartzman" userId="90d24460-b774-4d23-8329-c06b8c83bd56" providerId="ADAL" clId="{2C1B52E8-6990-4F16-ACE1-F7BC8E7F4649}" dt="2025-05-20T21:56:31.663" v="56" actId="26606"/>
          <ac:spMkLst>
            <pc:docMk/>
            <pc:sldMk cId="3234809389" sldId="277"/>
            <ac:spMk id="3085" creationId="{A8D57A06-A426-446D-B02C-A2DC6B62E45E}"/>
          </ac:spMkLst>
        </pc:spChg>
        <pc:picChg chg="add mod">
          <ac:chgData name="Matt Schwartzman" userId="90d24460-b774-4d23-8329-c06b8c83bd56" providerId="ADAL" clId="{2C1B52E8-6990-4F16-ACE1-F7BC8E7F4649}" dt="2025-05-20T21:56:31.663" v="56" actId="26606"/>
          <ac:picMkLst>
            <pc:docMk/>
            <pc:sldMk cId="3234809389" sldId="277"/>
            <ac:picMk id="3074" creationId="{4E027E86-48ED-7045-DF91-FD5F6C8C154E}"/>
          </ac:picMkLst>
        </pc:picChg>
      </pc:sldChg>
      <pc:sldChg chg="addSp delSp modSp new mod ord setBg">
        <pc:chgData name="Matt Schwartzman" userId="90d24460-b774-4d23-8329-c06b8c83bd56" providerId="ADAL" clId="{2C1B52E8-6990-4F16-ACE1-F7BC8E7F4649}" dt="2025-05-20T23:54:11.314" v="343"/>
        <pc:sldMkLst>
          <pc:docMk/>
          <pc:sldMk cId="1746430292" sldId="278"/>
        </pc:sldMkLst>
        <pc:spChg chg="del">
          <ac:chgData name="Matt Schwartzman" userId="90d24460-b774-4d23-8329-c06b8c83bd56" providerId="ADAL" clId="{2C1B52E8-6990-4F16-ACE1-F7BC8E7F4649}" dt="2025-05-20T23:49:13.397" v="271" actId="26606"/>
          <ac:spMkLst>
            <pc:docMk/>
            <pc:sldMk cId="1746430292" sldId="278"/>
            <ac:spMk id="2" creationId="{0BC697BD-8599-57AD-9F25-E63065DF240D}"/>
          </ac:spMkLst>
        </pc:spChg>
        <pc:spChg chg="del">
          <ac:chgData name="Matt Schwartzman" userId="90d24460-b774-4d23-8329-c06b8c83bd56" providerId="ADAL" clId="{2C1B52E8-6990-4F16-ACE1-F7BC8E7F4649}" dt="2025-05-20T23:49:13.397" v="271" actId="26606"/>
          <ac:spMkLst>
            <pc:docMk/>
            <pc:sldMk cId="1746430292" sldId="278"/>
            <ac:spMk id="3" creationId="{A73256EF-1131-CE75-7EB8-6C05DF72D539}"/>
          </ac:spMkLst>
        </pc:spChg>
        <pc:spChg chg="add del">
          <ac:chgData name="Matt Schwartzman" userId="90d24460-b774-4d23-8329-c06b8c83bd56" providerId="ADAL" clId="{2C1B52E8-6990-4F16-ACE1-F7BC8E7F4649}" dt="2025-05-20T23:48:41.542" v="267" actId="478"/>
          <ac:spMkLst>
            <pc:docMk/>
            <pc:sldMk cId="1746430292" sldId="278"/>
            <ac:spMk id="5" creationId="{FDA86A3D-B8B2-4FD9-189F-E9DB332B2876}"/>
          </ac:spMkLst>
        </pc:spChg>
        <pc:spChg chg="add del mod ord">
          <ac:chgData name="Matt Schwartzman" userId="90d24460-b774-4d23-8329-c06b8c83bd56" providerId="ADAL" clId="{2C1B52E8-6990-4F16-ACE1-F7BC8E7F4649}" dt="2025-05-20T23:49:14.461" v="273"/>
          <ac:spMkLst>
            <pc:docMk/>
            <pc:sldMk cId="1746430292" sldId="278"/>
            <ac:spMk id="7" creationId="{2ED7D865-A0C9-2CFB-AA3D-370D51A6866B}"/>
          </ac:spMkLst>
        </pc:spChg>
        <pc:spChg chg="add del mod">
          <ac:chgData name="Matt Schwartzman" userId="90d24460-b774-4d23-8329-c06b8c83bd56" providerId="ADAL" clId="{2C1B52E8-6990-4F16-ACE1-F7BC8E7F4649}" dt="2025-05-20T23:53:39.300" v="339" actId="1076"/>
          <ac:spMkLst>
            <pc:docMk/>
            <pc:sldMk cId="1746430292" sldId="278"/>
            <ac:spMk id="8" creationId="{0A311BAE-2AA8-30CD-716D-9E6B7D90AD4E}"/>
          </ac:spMkLst>
        </pc:spChg>
        <pc:spChg chg="add mod">
          <ac:chgData name="Matt Schwartzman" userId="90d24460-b774-4d23-8329-c06b8c83bd56" providerId="ADAL" clId="{2C1B52E8-6990-4F16-ACE1-F7BC8E7F4649}" dt="2025-05-20T23:53:49.326" v="341" actId="33524"/>
          <ac:spMkLst>
            <pc:docMk/>
            <pc:sldMk cId="1746430292" sldId="278"/>
            <ac:spMk id="9" creationId="{2CFF9057-FFF0-9C96-BDB9-E84281BA29DE}"/>
          </ac:spMkLst>
        </pc:spChg>
        <pc:spChg chg="add">
          <ac:chgData name="Matt Schwartzman" userId="90d24460-b774-4d23-8329-c06b8c83bd56" providerId="ADAL" clId="{2C1B52E8-6990-4F16-ACE1-F7BC8E7F4649}" dt="2025-05-20T23:49:13.397" v="271" actId="26606"/>
          <ac:spMkLst>
            <pc:docMk/>
            <pc:sldMk cId="1746430292" sldId="278"/>
            <ac:spMk id="1031" creationId="{AB8C311F-7253-4AED-9701-7FC0708C41C7}"/>
          </ac:spMkLst>
        </pc:spChg>
        <pc:spChg chg="add">
          <ac:chgData name="Matt Schwartzman" userId="90d24460-b774-4d23-8329-c06b8c83bd56" providerId="ADAL" clId="{2C1B52E8-6990-4F16-ACE1-F7BC8E7F4649}" dt="2025-05-20T23:49:13.397" v="271" actId="26606"/>
          <ac:spMkLst>
            <pc:docMk/>
            <pc:sldMk cId="1746430292" sldId="278"/>
            <ac:spMk id="1033" creationId="{E2384209-CB15-4CDF-9D31-C44FD9A3F20D}"/>
          </ac:spMkLst>
        </pc:spChg>
        <pc:spChg chg="add">
          <ac:chgData name="Matt Schwartzman" userId="90d24460-b774-4d23-8329-c06b8c83bd56" providerId="ADAL" clId="{2C1B52E8-6990-4F16-ACE1-F7BC8E7F4649}" dt="2025-05-20T23:49:13.397" v="271" actId="26606"/>
          <ac:spMkLst>
            <pc:docMk/>
            <pc:sldMk cId="1746430292" sldId="278"/>
            <ac:spMk id="1035" creationId="{2633B3B5-CC90-43F0-8714-D31D1F3F0209}"/>
          </ac:spMkLst>
        </pc:spChg>
        <pc:spChg chg="add">
          <ac:chgData name="Matt Schwartzman" userId="90d24460-b774-4d23-8329-c06b8c83bd56" providerId="ADAL" clId="{2C1B52E8-6990-4F16-ACE1-F7BC8E7F4649}" dt="2025-05-20T23:49:13.397" v="271" actId="26606"/>
          <ac:spMkLst>
            <pc:docMk/>
            <pc:sldMk cId="1746430292" sldId="278"/>
            <ac:spMk id="1037" creationId="{A8D57A06-A426-446D-B02C-A2DC6B62E45E}"/>
          </ac:spMkLst>
        </pc:spChg>
        <pc:graphicFrameChg chg="add del">
          <ac:chgData name="Matt Schwartzman" userId="90d24460-b774-4d23-8329-c06b8c83bd56" providerId="ADAL" clId="{2C1B52E8-6990-4F16-ACE1-F7BC8E7F4649}" dt="2025-05-20T23:50:29.946" v="278" actId="26606"/>
          <ac:graphicFrameMkLst>
            <pc:docMk/>
            <pc:sldMk cId="1746430292" sldId="278"/>
            <ac:graphicFrameMk id="1039" creationId="{FD5C7D01-FBB6-8376-78DB-3A7569F4B027}"/>
          </ac:graphicFrameMkLst>
        </pc:graphicFrameChg>
        <pc:picChg chg="add mod">
          <ac:chgData name="Matt Schwartzman" userId="90d24460-b774-4d23-8329-c06b8c83bd56" providerId="ADAL" clId="{2C1B52E8-6990-4F16-ACE1-F7BC8E7F4649}" dt="2025-05-20T23:49:14.959" v="274" actId="27614"/>
          <ac:picMkLst>
            <pc:docMk/>
            <pc:sldMk cId="1746430292" sldId="278"/>
            <ac:picMk id="1026" creationId="{461AB90C-B333-B864-C224-921F16607525}"/>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image" Target="../media/image16.svg"/><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24" Type="http://schemas.openxmlformats.org/officeDocument/2006/relationships/image" Target="../media/image38.sv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image" Target="../media/image16.svg"/><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24" Type="http://schemas.openxmlformats.org/officeDocument/2006/relationships/image" Target="../media/image38.sv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8E39A-BE07-4FDA-B160-414D4F11B5F6}"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6C70EC0A-1C2D-43B6-B7A3-2EF83458FCE7}">
      <dgm:prSet/>
      <dgm:spPr/>
      <dgm:t>
        <a:bodyPr/>
        <a:lstStyle/>
        <a:p>
          <a:pPr>
            <a:lnSpc>
              <a:spcPct val="100000"/>
            </a:lnSpc>
          </a:pPr>
          <a:r>
            <a:rPr lang="en-US"/>
            <a:t>Monthly calendar of prompts</a:t>
          </a:r>
        </a:p>
      </dgm:t>
    </dgm:pt>
    <dgm:pt modelId="{2361A18A-7ABF-46BC-AD33-B736CF79D9BC}" type="parTrans" cxnId="{3D0B4643-37D9-4AC8-A559-CEA7D2A63359}">
      <dgm:prSet/>
      <dgm:spPr/>
      <dgm:t>
        <a:bodyPr/>
        <a:lstStyle/>
        <a:p>
          <a:endParaRPr lang="en-US"/>
        </a:p>
      </dgm:t>
    </dgm:pt>
    <dgm:pt modelId="{4745A1C3-FC47-4022-B4A4-A7BCE6AF43F0}" type="sibTrans" cxnId="{3D0B4643-37D9-4AC8-A559-CEA7D2A63359}">
      <dgm:prSet/>
      <dgm:spPr/>
      <dgm:t>
        <a:bodyPr/>
        <a:lstStyle/>
        <a:p>
          <a:endParaRPr lang="en-US"/>
        </a:p>
      </dgm:t>
    </dgm:pt>
    <dgm:pt modelId="{27BF3C60-4510-49EE-869E-F39456E74445}">
      <dgm:prSet/>
      <dgm:spPr/>
      <dgm:t>
        <a:bodyPr/>
        <a:lstStyle/>
        <a:p>
          <a:pPr>
            <a:lnSpc>
              <a:spcPct val="100000"/>
            </a:lnSpc>
          </a:pPr>
          <a:r>
            <a:rPr lang="en-US" dirty="0"/>
            <a:t>Call to Actions</a:t>
          </a:r>
        </a:p>
      </dgm:t>
    </dgm:pt>
    <dgm:pt modelId="{9BA5CDE8-0EBA-4F88-9FC6-9A50E4ACB34E}" type="parTrans" cxnId="{82840BB5-67D0-4378-A019-29415B9F23D9}">
      <dgm:prSet/>
      <dgm:spPr/>
      <dgm:t>
        <a:bodyPr/>
        <a:lstStyle/>
        <a:p>
          <a:endParaRPr lang="en-US"/>
        </a:p>
      </dgm:t>
    </dgm:pt>
    <dgm:pt modelId="{DF549F99-0F4E-4873-979A-6F132E3F7058}" type="sibTrans" cxnId="{82840BB5-67D0-4378-A019-29415B9F23D9}">
      <dgm:prSet/>
      <dgm:spPr/>
      <dgm:t>
        <a:bodyPr/>
        <a:lstStyle/>
        <a:p>
          <a:endParaRPr lang="en-US"/>
        </a:p>
      </dgm:t>
    </dgm:pt>
    <dgm:pt modelId="{9B316EF7-E988-4C36-8281-250709A605C4}">
      <dgm:prSet/>
      <dgm:spPr/>
      <dgm:t>
        <a:bodyPr/>
        <a:lstStyle/>
        <a:p>
          <a:pPr>
            <a:lnSpc>
              <a:spcPct val="100000"/>
            </a:lnSpc>
          </a:pPr>
          <a:r>
            <a:rPr lang="en-US"/>
            <a:t>Phone scripts</a:t>
          </a:r>
        </a:p>
      </dgm:t>
    </dgm:pt>
    <dgm:pt modelId="{44982824-803A-45D1-8C4B-C2537AA5CEA4}" type="parTrans" cxnId="{A70CF65F-5392-4170-8021-3A11B7EC686C}">
      <dgm:prSet/>
      <dgm:spPr/>
      <dgm:t>
        <a:bodyPr/>
        <a:lstStyle/>
        <a:p>
          <a:endParaRPr lang="en-US"/>
        </a:p>
      </dgm:t>
    </dgm:pt>
    <dgm:pt modelId="{898D2E48-64B6-44FA-8A64-32657F1DC664}" type="sibTrans" cxnId="{A70CF65F-5392-4170-8021-3A11B7EC686C}">
      <dgm:prSet/>
      <dgm:spPr/>
      <dgm:t>
        <a:bodyPr/>
        <a:lstStyle/>
        <a:p>
          <a:endParaRPr lang="en-US"/>
        </a:p>
      </dgm:t>
    </dgm:pt>
    <dgm:pt modelId="{942FF486-4137-48FD-A97F-3EBD710C1908}">
      <dgm:prSet/>
      <dgm:spPr/>
      <dgm:t>
        <a:bodyPr/>
        <a:lstStyle/>
        <a:p>
          <a:pPr>
            <a:lnSpc>
              <a:spcPct val="100000"/>
            </a:lnSpc>
          </a:pPr>
          <a:r>
            <a:rPr lang="en-US" dirty="0"/>
            <a:t>Letter writing campaigns</a:t>
          </a:r>
        </a:p>
      </dgm:t>
    </dgm:pt>
    <dgm:pt modelId="{2B286279-A17B-4A9D-BF3A-4D97A6F3FAA9}" type="parTrans" cxnId="{6047F0BC-8650-4B2E-8333-CE52E9C2F52F}">
      <dgm:prSet/>
      <dgm:spPr/>
      <dgm:t>
        <a:bodyPr/>
        <a:lstStyle/>
        <a:p>
          <a:endParaRPr lang="en-US"/>
        </a:p>
      </dgm:t>
    </dgm:pt>
    <dgm:pt modelId="{59017279-C989-4D31-A69B-F62689337A15}" type="sibTrans" cxnId="{6047F0BC-8650-4B2E-8333-CE52E9C2F52F}">
      <dgm:prSet/>
      <dgm:spPr/>
      <dgm:t>
        <a:bodyPr/>
        <a:lstStyle/>
        <a:p>
          <a:endParaRPr lang="en-US"/>
        </a:p>
      </dgm:t>
    </dgm:pt>
    <dgm:pt modelId="{B9901656-6E66-4D2A-88B2-01DEB3BC6353}">
      <dgm:prSet/>
      <dgm:spPr/>
      <dgm:t>
        <a:bodyPr/>
        <a:lstStyle/>
        <a:p>
          <a:pPr>
            <a:lnSpc>
              <a:spcPct val="100000"/>
            </a:lnSpc>
          </a:pPr>
          <a:r>
            <a:rPr lang="en-US"/>
            <a:t>Supporting resources </a:t>
          </a:r>
        </a:p>
      </dgm:t>
    </dgm:pt>
    <dgm:pt modelId="{CADABDE4-CEF9-47FA-AE0B-288FAFAABBAE}" type="parTrans" cxnId="{5BA92F2A-6310-445A-9B39-C6586D6E4318}">
      <dgm:prSet/>
      <dgm:spPr/>
      <dgm:t>
        <a:bodyPr/>
        <a:lstStyle/>
        <a:p>
          <a:endParaRPr lang="en-US"/>
        </a:p>
      </dgm:t>
    </dgm:pt>
    <dgm:pt modelId="{72F30286-8403-4F4D-88CF-5496E4AF7D60}" type="sibTrans" cxnId="{5BA92F2A-6310-445A-9B39-C6586D6E4318}">
      <dgm:prSet/>
      <dgm:spPr/>
      <dgm:t>
        <a:bodyPr/>
        <a:lstStyle/>
        <a:p>
          <a:endParaRPr lang="en-US"/>
        </a:p>
      </dgm:t>
    </dgm:pt>
    <dgm:pt modelId="{047AEB04-A839-4A18-9E2F-3BBE4A30AF2B}">
      <dgm:prSet/>
      <dgm:spPr/>
      <dgm:t>
        <a:bodyPr/>
        <a:lstStyle/>
        <a:p>
          <a:pPr>
            <a:lnSpc>
              <a:spcPct val="100000"/>
            </a:lnSpc>
          </a:pPr>
          <a:r>
            <a:rPr lang="en-US" dirty="0"/>
            <a:t>Strong ROA national coordination</a:t>
          </a:r>
        </a:p>
      </dgm:t>
    </dgm:pt>
    <dgm:pt modelId="{5DDC9EB7-1F66-40DD-AED6-4334BB71F4A5}" type="parTrans" cxnId="{5420E5CD-4D44-48E1-8D78-D7BCD1D07308}">
      <dgm:prSet/>
      <dgm:spPr/>
      <dgm:t>
        <a:bodyPr/>
        <a:lstStyle/>
        <a:p>
          <a:endParaRPr lang="en-US"/>
        </a:p>
      </dgm:t>
    </dgm:pt>
    <dgm:pt modelId="{422858B6-41B0-4733-BE47-410C7EEC2520}" type="sibTrans" cxnId="{5420E5CD-4D44-48E1-8D78-D7BCD1D07308}">
      <dgm:prSet/>
      <dgm:spPr/>
      <dgm:t>
        <a:bodyPr/>
        <a:lstStyle/>
        <a:p>
          <a:endParaRPr lang="en-US"/>
        </a:p>
      </dgm:t>
    </dgm:pt>
    <dgm:pt modelId="{F41CCC28-4302-4A5C-AE8C-4A7D04B57C6D}">
      <dgm:prSet/>
      <dgm:spPr/>
      <dgm:t>
        <a:bodyPr/>
        <a:lstStyle/>
        <a:p>
          <a:pPr>
            <a:lnSpc>
              <a:spcPct val="100000"/>
            </a:lnSpc>
          </a:pPr>
          <a:r>
            <a:rPr lang="en-US" dirty="0"/>
            <a:t>In-person and virtual engagement opportunities</a:t>
          </a:r>
        </a:p>
      </dgm:t>
    </dgm:pt>
    <dgm:pt modelId="{B64772D4-A48C-4A33-91D0-3AA1757A1DF9}" type="parTrans" cxnId="{21075321-5CEB-4260-9653-C20E222B4669}">
      <dgm:prSet/>
      <dgm:spPr/>
      <dgm:t>
        <a:bodyPr/>
        <a:lstStyle/>
        <a:p>
          <a:endParaRPr lang="en-US"/>
        </a:p>
      </dgm:t>
    </dgm:pt>
    <dgm:pt modelId="{A91A326B-0B5E-4D5E-8429-22AB88D6CD45}" type="sibTrans" cxnId="{21075321-5CEB-4260-9653-C20E222B4669}">
      <dgm:prSet/>
      <dgm:spPr/>
      <dgm:t>
        <a:bodyPr/>
        <a:lstStyle/>
        <a:p>
          <a:endParaRPr lang="en-US"/>
        </a:p>
      </dgm:t>
    </dgm:pt>
    <dgm:pt modelId="{C9BE683A-6361-4E57-BEEC-752E25FB1374}">
      <dgm:prSet/>
      <dgm:spPr/>
      <dgm:t>
        <a:bodyPr/>
        <a:lstStyle/>
        <a:p>
          <a:pPr>
            <a:lnSpc>
              <a:spcPct val="100000"/>
            </a:lnSpc>
          </a:pPr>
          <a:r>
            <a:rPr lang="en-US" dirty="0"/>
            <a:t>Immersion in the legislative process</a:t>
          </a:r>
        </a:p>
      </dgm:t>
    </dgm:pt>
    <dgm:pt modelId="{29C1214A-16A5-4CBC-AB15-99A8FCC35692}" type="parTrans" cxnId="{9C8E1EFF-82D7-427E-B04B-CE25BC7B8B98}">
      <dgm:prSet/>
      <dgm:spPr/>
      <dgm:t>
        <a:bodyPr/>
        <a:lstStyle/>
        <a:p>
          <a:endParaRPr lang="en-US"/>
        </a:p>
      </dgm:t>
    </dgm:pt>
    <dgm:pt modelId="{4430EB17-EE04-4450-8E5B-2B69D70FEDE6}" type="sibTrans" cxnId="{9C8E1EFF-82D7-427E-B04B-CE25BC7B8B98}">
      <dgm:prSet/>
      <dgm:spPr/>
      <dgm:t>
        <a:bodyPr/>
        <a:lstStyle/>
        <a:p>
          <a:endParaRPr lang="en-US"/>
        </a:p>
      </dgm:t>
    </dgm:pt>
    <dgm:pt modelId="{75B70842-54F4-430C-A3E8-5502F0462E34}">
      <dgm:prSet/>
      <dgm:spPr/>
      <dgm:t>
        <a:bodyPr/>
        <a:lstStyle/>
        <a:p>
          <a:pPr>
            <a:lnSpc>
              <a:spcPct val="100000"/>
            </a:lnSpc>
          </a:pPr>
          <a:r>
            <a:rPr lang="en-US" dirty="0"/>
            <a:t>Online webinars</a:t>
          </a:r>
        </a:p>
      </dgm:t>
    </dgm:pt>
    <dgm:pt modelId="{6A30ADBA-465E-4146-9948-00625CB85299}" type="parTrans" cxnId="{4A341693-1E81-4A35-8404-B10C74528700}">
      <dgm:prSet/>
      <dgm:spPr/>
      <dgm:t>
        <a:bodyPr/>
        <a:lstStyle/>
        <a:p>
          <a:endParaRPr lang="en-US"/>
        </a:p>
      </dgm:t>
    </dgm:pt>
    <dgm:pt modelId="{7785CA37-71BB-480C-9F53-A6293D51A5E1}" type="sibTrans" cxnId="{4A341693-1E81-4A35-8404-B10C74528700}">
      <dgm:prSet/>
      <dgm:spPr/>
      <dgm:t>
        <a:bodyPr/>
        <a:lstStyle/>
        <a:p>
          <a:endParaRPr lang="en-US"/>
        </a:p>
      </dgm:t>
    </dgm:pt>
    <dgm:pt modelId="{8DCB044D-4305-4311-A125-A44D472C0850}">
      <dgm:prSet/>
      <dgm:spPr/>
      <dgm:t>
        <a:bodyPr/>
        <a:lstStyle/>
        <a:p>
          <a:pPr>
            <a:lnSpc>
              <a:spcPct val="100000"/>
            </a:lnSpc>
          </a:pPr>
          <a:r>
            <a:rPr lang="en-US" dirty="0"/>
            <a:t>Up to the Minute Man Updates</a:t>
          </a:r>
        </a:p>
      </dgm:t>
    </dgm:pt>
    <dgm:pt modelId="{97A61BBD-EAE4-4E52-A6F3-4C188191694F}" type="parTrans" cxnId="{15EC0236-7685-43EE-8735-A510FD2829ED}">
      <dgm:prSet/>
      <dgm:spPr/>
      <dgm:t>
        <a:bodyPr/>
        <a:lstStyle/>
        <a:p>
          <a:endParaRPr lang="en-US"/>
        </a:p>
      </dgm:t>
    </dgm:pt>
    <dgm:pt modelId="{9E204DA3-BBD4-4D19-B915-EA13D0EA194B}" type="sibTrans" cxnId="{15EC0236-7685-43EE-8735-A510FD2829ED}">
      <dgm:prSet/>
      <dgm:spPr/>
      <dgm:t>
        <a:bodyPr/>
        <a:lstStyle/>
        <a:p>
          <a:endParaRPr lang="en-US"/>
        </a:p>
      </dgm:t>
    </dgm:pt>
    <dgm:pt modelId="{2ED7565A-FDAF-4298-8D67-490AB6257B06}">
      <dgm:prSet/>
      <dgm:spPr/>
      <dgm:t>
        <a:bodyPr/>
        <a:lstStyle/>
        <a:p>
          <a:pPr>
            <a:lnSpc>
              <a:spcPct val="100000"/>
            </a:lnSpc>
          </a:pPr>
          <a:r>
            <a:rPr lang="en-US" dirty="0"/>
            <a:t>ROA Advocacy Days*</a:t>
          </a:r>
        </a:p>
      </dgm:t>
    </dgm:pt>
    <dgm:pt modelId="{8C5E790E-765A-4AA0-A74E-3ECC060E81A0}" type="parTrans" cxnId="{CFF03DE4-5E09-4D61-8119-FF495D3C61BA}">
      <dgm:prSet/>
      <dgm:spPr/>
      <dgm:t>
        <a:bodyPr/>
        <a:lstStyle/>
        <a:p>
          <a:endParaRPr lang="en-US"/>
        </a:p>
      </dgm:t>
    </dgm:pt>
    <dgm:pt modelId="{ACB599E9-0283-4FFF-94B9-B181E4CBFE37}" type="sibTrans" cxnId="{CFF03DE4-5E09-4D61-8119-FF495D3C61BA}">
      <dgm:prSet/>
      <dgm:spPr/>
      <dgm:t>
        <a:bodyPr/>
        <a:lstStyle/>
        <a:p>
          <a:endParaRPr lang="en-US"/>
        </a:p>
      </dgm:t>
    </dgm:pt>
    <dgm:pt modelId="{F5A3D103-5DA6-4DA8-87DF-EFF2ECD5219E}">
      <dgm:prSet/>
      <dgm:spPr/>
      <dgm:t>
        <a:bodyPr/>
        <a:lstStyle/>
        <a:p>
          <a:pPr>
            <a:lnSpc>
              <a:spcPct val="100000"/>
            </a:lnSpc>
          </a:pPr>
          <a:r>
            <a:rPr lang="en-US" dirty="0"/>
            <a:t>Surprise Awards?</a:t>
          </a:r>
        </a:p>
      </dgm:t>
    </dgm:pt>
    <dgm:pt modelId="{07D246EE-7B92-454A-A8D5-59A37E8111D8}" type="parTrans" cxnId="{EA6231A5-5145-4D2E-BCC6-08A5FD4C5F9F}">
      <dgm:prSet/>
      <dgm:spPr/>
      <dgm:t>
        <a:bodyPr/>
        <a:lstStyle/>
        <a:p>
          <a:endParaRPr lang="en-US"/>
        </a:p>
      </dgm:t>
    </dgm:pt>
    <dgm:pt modelId="{F8614BC7-EA7F-4168-BE5A-ACC883C0161D}" type="sibTrans" cxnId="{EA6231A5-5145-4D2E-BCC6-08A5FD4C5F9F}">
      <dgm:prSet/>
      <dgm:spPr/>
      <dgm:t>
        <a:bodyPr/>
        <a:lstStyle/>
        <a:p>
          <a:endParaRPr lang="en-US"/>
        </a:p>
      </dgm:t>
    </dgm:pt>
    <dgm:pt modelId="{BC89276D-1162-469A-B844-B66ACD3AC061}" type="pres">
      <dgm:prSet presAssocID="{ECD8E39A-BE07-4FDA-B160-414D4F11B5F6}" presName="root" presStyleCnt="0">
        <dgm:presLayoutVars>
          <dgm:dir/>
          <dgm:resizeHandles val="exact"/>
        </dgm:presLayoutVars>
      </dgm:prSet>
      <dgm:spPr/>
    </dgm:pt>
    <dgm:pt modelId="{6BC9D206-EAA7-4B45-87B6-4778B333984B}" type="pres">
      <dgm:prSet presAssocID="{6C70EC0A-1C2D-43B6-B7A3-2EF83458FCE7}" presName="compNode" presStyleCnt="0"/>
      <dgm:spPr/>
    </dgm:pt>
    <dgm:pt modelId="{0F042C4E-BE2D-4B88-9221-DBB9902FA01D}" type="pres">
      <dgm:prSet presAssocID="{6C70EC0A-1C2D-43B6-B7A3-2EF83458FCE7}" presName="iconRect" presStyleLbl="node1" presStyleIdx="0" presStyleCnt="1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thly calendar"/>
        </a:ext>
      </dgm:extLst>
    </dgm:pt>
    <dgm:pt modelId="{EC61E193-7020-4DDD-9671-6452F71FDC16}" type="pres">
      <dgm:prSet presAssocID="{6C70EC0A-1C2D-43B6-B7A3-2EF83458FCE7}" presName="spaceRect" presStyleCnt="0"/>
      <dgm:spPr/>
    </dgm:pt>
    <dgm:pt modelId="{80E2B08F-1AB0-40E3-8222-96F17A32077D}" type="pres">
      <dgm:prSet presAssocID="{6C70EC0A-1C2D-43B6-B7A3-2EF83458FCE7}" presName="textRect" presStyleLbl="revTx" presStyleIdx="0" presStyleCnt="12">
        <dgm:presLayoutVars>
          <dgm:chMax val="1"/>
          <dgm:chPref val="1"/>
        </dgm:presLayoutVars>
      </dgm:prSet>
      <dgm:spPr/>
    </dgm:pt>
    <dgm:pt modelId="{F15834AA-5C28-4725-B40F-E4CAC0E9725F}" type="pres">
      <dgm:prSet presAssocID="{4745A1C3-FC47-4022-B4A4-A7BCE6AF43F0}" presName="sibTrans" presStyleCnt="0"/>
      <dgm:spPr/>
    </dgm:pt>
    <dgm:pt modelId="{1462DA7A-EF9D-403D-B32C-F21C69F671C4}" type="pres">
      <dgm:prSet presAssocID="{27BF3C60-4510-49EE-869E-F39456E74445}" presName="compNode" presStyleCnt="0"/>
      <dgm:spPr/>
    </dgm:pt>
    <dgm:pt modelId="{813B45A1-58BD-410E-B74C-FFBCA2019A10}" type="pres">
      <dgm:prSet presAssocID="{27BF3C60-4510-49EE-869E-F39456E74445}" presName="iconRect" presStyleLbl="node1" presStyleIdx="1" presStyleCnt="1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ECE8D4E0-9A37-4AAB-A9FC-E19A7743D1FD}" type="pres">
      <dgm:prSet presAssocID="{27BF3C60-4510-49EE-869E-F39456E74445}" presName="spaceRect" presStyleCnt="0"/>
      <dgm:spPr/>
    </dgm:pt>
    <dgm:pt modelId="{A60FDEAE-6622-48BB-83B8-B0DBF3714F60}" type="pres">
      <dgm:prSet presAssocID="{27BF3C60-4510-49EE-869E-F39456E74445}" presName="textRect" presStyleLbl="revTx" presStyleIdx="1" presStyleCnt="12">
        <dgm:presLayoutVars>
          <dgm:chMax val="1"/>
          <dgm:chPref val="1"/>
        </dgm:presLayoutVars>
      </dgm:prSet>
      <dgm:spPr/>
    </dgm:pt>
    <dgm:pt modelId="{C7FA38F2-8530-4549-B161-BFA46D4725E9}" type="pres">
      <dgm:prSet presAssocID="{DF549F99-0F4E-4873-979A-6F132E3F7058}" presName="sibTrans" presStyleCnt="0"/>
      <dgm:spPr/>
    </dgm:pt>
    <dgm:pt modelId="{C6F5F22B-3D20-417F-842E-33D9CDC42DC5}" type="pres">
      <dgm:prSet presAssocID="{9B316EF7-E988-4C36-8281-250709A605C4}" presName="compNode" presStyleCnt="0"/>
      <dgm:spPr/>
    </dgm:pt>
    <dgm:pt modelId="{35009E99-2DE9-4177-A8BA-1C3D778DE553}" type="pres">
      <dgm:prSet presAssocID="{9B316EF7-E988-4C36-8281-250709A605C4}" presName="iconRect" presStyleLbl="node1" presStyleIdx="2" presStyleCnt="1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art Phone"/>
        </a:ext>
      </dgm:extLst>
    </dgm:pt>
    <dgm:pt modelId="{0FF0A79B-27AE-4A82-B973-AF70BE6CF1DF}" type="pres">
      <dgm:prSet presAssocID="{9B316EF7-E988-4C36-8281-250709A605C4}" presName="spaceRect" presStyleCnt="0"/>
      <dgm:spPr/>
    </dgm:pt>
    <dgm:pt modelId="{63360E46-5E97-41A9-B5BA-74DA0FC65AA1}" type="pres">
      <dgm:prSet presAssocID="{9B316EF7-E988-4C36-8281-250709A605C4}" presName="textRect" presStyleLbl="revTx" presStyleIdx="2" presStyleCnt="12">
        <dgm:presLayoutVars>
          <dgm:chMax val="1"/>
          <dgm:chPref val="1"/>
        </dgm:presLayoutVars>
      </dgm:prSet>
      <dgm:spPr/>
    </dgm:pt>
    <dgm:pt modelId="{F4CDDEB0-DD14-4E31-A016-83DF73669770}" type="pres">
      <dgm:prSet presAssocID="{898D2E48-64B6-44FA-8A64-32657F1DC664}" presName="sibTrans" presStyleCnt="0"/>
      <dgm:spPr/>
    </dgm:pt>
    <dgm:pt modelId="{6A7D62A5-BC0B-4483-93E5-9C6734B810ED}" type="pres">
      <dgm:prSet presAssocID="{942FF486-4137-48FD-A97F-3EBD710C1908}" presName="compNode" presStyleCnt="0"/>
      <dgm:spPr/>
    </dgm:pt>
    <dgm:pt modelId="{0ED30064-4F4B-44C9-B0D3-8AAB6A25DF86}" type="pres">
      <dgm:prSet presAssocID="{942FF486-4137-48FD-A97F-3EBD710C1908}" presName="iconRect" presStyleLbl="node1" presStyleIdx="3" presStyleCnt="1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envelope"/>
        </a:ext>
      </dgm:extLst>
    </dgm:pt>
    <dgm:pt modelId="{36E34E63-F054-4A69-962D-E9C45613F6A2}" type="pres">
      <dgm:prSet presAssocID="{942FF486-4137-48FD-A97F-3EBD710C1908}" presName="spaceRect" presStyleCnt="0"/>
      <dgm:spPr/>
    </dgm:pt>
    <dgm:pt modelId="{0CE2C5FA-8667-4D06-9690-EE963D4F21FF}" type="pres">
      <dgm:prSet presAssocID="{942FF486-4137-48FD-A97F-3EBD710C1908}" presName="textRect" presStyleLbl="revTx" presStyleIdx="3" presStyleCnt="12">
        <dgm:presLayoutVars>
          <dgm:chMax val="1"/>
          <dgm:chPref val="1"/>
        </dgm:presLayoutVars>
      </dgm:prSet>
      <dgm:spPr/>
    </dgm:pt>
    <dgm:pt modelId="{A0971FB7-7CFD-4E5C-8D57-250EE75AD8CB}" type="pres">
      <dgm:prSet presAssocID="{59017279-C989-4D31-A69B-F62689337A15}" presName="sibTrans" presStyleCnt="0"/>
      <dgm:spPr/>
    </dgm:pt>
    <dgm:pt modelId="{8289B897-D9CA-4210-B50B-BA6C1EB52A54}" type="pres">
      <dgm:prSet presAssocID="{B9901656-6E66-4D2A-88B2-01DEB3BC6353}" presName="compNode" presStyleCnt="0"/>
      <dgm:spPr/>
    </dgm:pt>
    <dgm:pt modelId="{7E26639F-40E6-4663-9AA3-A6A6F30E42D1}" type="pres">
      <dgm:prSet presAssocID="{B9901656-6E66-4D2A-88B2-01DEB3BC6353}" presName="iconRect" presStyleLbl="node1" presStyleIdx="4" presStyleCnt="1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2111EBE0-3765-4689-BE8C-99D748F857C6}" type="pres">
      <dgm:prSet presAssocID="{B9901656-6E66-4D2A-88B2-01DEB3BC6353}" presName="spaceRect" presStyleCnt="0"/>
      <dgm:spPr/>
    </dgm:pt>
    <dgm:pt modelId="{5D723F1A-61CF-48B4-80C2-11F77B3C9D80}" type="pres">
      <dgm:prSet presAssocID="{B9901656-6E66-4D2A-88B2-01DEB3BC6353}" presName="textRect" presStyleLbl="revTx" presStyleIdx="4" presStyleCnt="12">
        <dgm:presLayoutVars>
          <dgm:chMax val="1"/>
          <dgm:chPref val="1"/>
        </dgm:presLayoutVars>
      </dgm:prSet>
      <dgm:spPr/>
    </dgm:pt>
    <dgm:pt modelId="{10A2F1E4-A26A-4D76-95B6-AD35813F19CF}" type="pres">
      <dgm:prSet presAssocID="{72F30286-8403-4F4D-88CF-5496E4AF7D60}" presName="sibTrans" presStyleCnt="0"/>
      <dgm:spPr/>
    </dgm:pt>
    <dgm:pt modelId="{C4EC21D2-7515-4694-940D-474407A4F729}" type="pres">
      <dgm:prSet presAssocID="{047AEB04-A839-4A18-9E2F-3BBE4A30AF2B}" presName="compNode" presStyleCnt="0"/>
      <dgm:spPr/>
    </dgm:pt>
    <dgm:pt modelId="{EE310981-B04C-41DF-879A-FDD4389861A2}" type="pres">
      <dgm:prSet presAssocID="{047AEB04-A839-4A18-9E2F-3BBE4A30AF2B}" presName="iconRect" presStyleLbl="node1" presStyleIdx="5" presStyleCnt="12"/>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pward trend"/>
        </a:ext>
      </dgm:extLst>
    </dgm:pt>
    <dgm:pt modelId="{0FC19839-60A8-45BC-A50B-1BB783C45AC7}" type="pres">
      <dgm:prSet presAssocID="{047AEB04-A839-4A18-9E2F-3BBE4A30AF2B}" presName="spaceRect" presStyleCnt="0"/>
      <dgm:spPr/>
    </dgm:pt>
    <dgm:pt modelId="{BC3C7072-6BFD-4974-AF85-88FB28885912}" type="pres">
      <dgm:prSet presAssocID="{047AEB04-A839-4A18-9E2F-3BBE4A30AF2B}" presName="textRect" presStyleLbl="revTx" presStyleIdx="5" presStyleCnt="12">
        <dgm:presLayoutVars>
          <dgm:chMax val="1"/>
          <dgm:chPref val="1"/>
        </dgm:presLayoutVars>
      </dgm:prSet>
      <dgm:spPr/>
    </dgm:pt>
    <dgm:pt modelId="{083D38D4-D3B7-49D3-B59D-C23AC7BBEA46}" type="pres">
      <dgm:prSet presAssocID="{422858B6-41B0-4733-BE47-410C7EEC2520}" presName="sibTrans" presStyleCnt="0"/>
      <dgm:spPr/>
    </dgm:pt>
    <dgm:pt modelId="{F20FF69B-D5A0-42DB-BD3E-C79704513CBA}" type="pres">
      <dgm:prSet presAssocID="{F41CCC28-4302-4A5C-AE8C-4A7D04B57C6D}" presName="compNode" presStyleCnt="0"/>
      <dgm:spPr/>
    </dgm:pt>
    <dgm:pt modelId="{D9A3219D-6BCE-4289-9680-0A88A39CCFF1}" type="pres">
      <dgm:prSet presAssocID="{F41CCC28-4302-4A5C-AE8C-4A7D04B57C6D}" presName="iconRect" presStyleLbl="node1" presStyleIdx="6" presStyleCnt="12"/>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Internet"/>
        </a:ext>
      </dgm:extLst>
    </dgm:pt>
    <dgm:pt modelId="{F04FE477-6365-4CFF-A27C-96054732EDE8}" type="pres">
      <dgm:prSet presAssocID="{F41CCC28-4302-4A5C-AE8C-4A7D04B57C6D}" presName="spaceRect" presStyleCnt="0"/>
      <dgm:spPr/>
    </dgm:pt>
    <dgm:pt modelId="{A9D7582C-FEF5-49A2-B864-B498C10F095B}" type="pres">
      <dgm:prSet presAssocID="{F41CCC28-4302-4A5C-AE8C-4A7D04B57C6D}" presName="textRect" presStyleLbl="revTx" presStyleIdx="6" presStyleCnt="12">
        <dgm:presLayoutVars>
          <dgm:chMax val="1"/>
          <dgm:chPref val="1"/>
        </dgm:presLayoutVars>
      </dgm:prSet>
      <dgm:spPr/>
    </dgm:pt>
    <dgm:pt modelId="{868F51B3-E7B9-4A2C-9640-585BE80B0113}" type="pres">
      <dgm:prSet presAssocID="{A91A326B-0B5E-4D5E-8429-22AB88D6CD45}" presName="sibTrans" presStyleCnt="0"/>
      <dgm:spPr/>
    </dgm:pt>
    <dgm:pt modelId="{CADEB8A4-5855-4420-9E95-F8AB28CC1332}" type="pres">
      <dgm:prSet presAssocID="{C9BE683A-6361-4E57-BEEC-752E25FB1374}" presName="compNode" presStyleCnt="0"/>
      <dgm:spPr/>
    </dgm:pt>
    <dgm:pt modelId="{A76D8BA4-0161-449F-BF76-D1FF33D4C07D}" type="pres">
      <dgm:prSet presAssocID="{C9BE683A-6361-4E57-BEEC-752E25FB1374}" presName="iconRect" presStyleLbl="node1" presStyleIdx="7" presStyleCnt="12"/>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Gavel"/>
        </a:ext>
      </dgm:extLst>
    </dgm:pt>
    <dgm:pt modelId="{93AD6835-A35D-4B4A-B763-A0C7599F0D05}" type="pres">
      <dgm:prSet presAssocID="{C9BE683A-6361-4E57-BEEC-752E25FB1374}" presName="spaceRect" presStyleCnt="0"/>
      <dgm:spPr/>
    </dgm:pt>
    <dgm:pt modelId="{8761F3B1-B598-4152-B631-76E8148D8470}" type="pres">
      <dgm:prSet presAssocID="{C9BE683A-6361-4E57-BEEC-752E25FB1374}" presName="textRect" presStyleLbl="revTx" presStyleIdx="7" presStyleCnt="12">
        <dgm:presLayoutVars>
          <dgm:chMax val="1"/>
          <dgm:chPref val="1"/>
        </dgm:presLayoutVars>
      </dgm:prSet>
      <dgm:spPr/>
    </dgm:pt>
    <dgm:pt modelId="{B10A9EBB-E61B-4437-A47D-11C4267B6681}" type="pres">
      <dgm:prSet presAssocID="{4430EB17-EE04-4450-8E5B-2B69D70FEDE6}" presName="sibTrans" presStyleCnt="0"/>
      <dgm:spPr/>
    </dgm:pt>
    <dgm:pt modelId="{F154F267-08B0-4E51-9456-E93EA35296BA}" type="pres">
      <dgm:prSet presAssocID="{75B70842-54F4-430C-A3E8-5502F0462E34}" presName="compNode" presStyleCnt="0"/>
      <dgm:spPr/>
    </dgm:pt>
    <dgm:pt modelId="{1EFEACD2-95B1-4BCF-B2F6-D263D364800A}" type="pres">
      <dgm:prSet presAssocID="{75B70842-54F4-430C-A3E8-5502F0462E34}" presName="iconRect" presStyleLbl="node1" presStyleIdx="8" presStyleCnt="12"/>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dgm:spPr>
      <dgm:extLst>
        <a:ext uri="{E40237B7-FDA0-4F09-8148-C483321AD2D9}">
          <dgm14:cNvPr xmlns:dgm14="http://schemas.microsoft.com/office/drawing/2010/diagram" id="0" name="" descr="Video camera with solid fill"/>
        </a:ext>
      </dgm:extLst>
    </dgm:pt>
    <dgm:pt modelId="{AC8DEBBC-ADAC-47EC-8C18-3398C876C2ED}" type="pres">
      <dgm:prSet presAssocID="{75B70842-54F4-430C-A3E8-5502F0462E34}" presName="spaceRect" presStyleCnt="0"/>
      <dgm:spPr/>
    </dgm:pt>
    <dgm:pt modelId="{64AC600E-63ED-4EDC-B3D9-EB5A793667D0}" type="pres">
      <dgm:prSet presAssocID="{75B70842-54F4-430C-A3E8-5502F0462E34}" presName="textRect" presStyleLbl="revTx" presStyleIdx="8" presStyleCnt="12">
        <dgm:presLayoutVars>
          <dgm:chMax val="1"/>
          <dgm:chPref val="1"/>
        </dgm:presLayoutVars>
      </dgm:prSet>
      <dgm:spPr/>
    </dgm:pt>
    <dgm:pt modelId="{85EB837A-0CF1-4862-B879-F690C44877B3}" type="pres">
      <dgm:prSet presAssocID="{7785CA37-71BB-480C-9F53-A6293D51A5E1}" presName="sibTrans" presStyleCnt="0"/>
      <dgm:spPr/>
    </dgm:pt>
    <dgm:pt modelId="{E2E1F653-4B4A-474B-9721-1574FC95671C}" type="pres">
      <dgm:prSet presAssocID="{8DCB044D-4305-4311-A125-A44D472C0850}" presName="compNode" presStyleCnt="0"/>
      <dgm:spPr/>
    </dgm:pt>
    <dgm:pt modelId="{C897F31D-AE16-4A83-85D4-B10DAEE71482}" type="pres">
      <dgm:prSet presAssocID="{8DCB044D-4305-4311-A125-A44D472C0850}" presName="iconRect" presStyleLbl="node1" presStyleIdx="9" presStyleCnt="12"/>
      <dgm:spPr>
        <a:blipFill>
          <a:blip xmlns:r="http://schemas.openxmlformats.org/officeDocument/2006/relationships" r:embed="rId19">
            <a:extLst>
              <a:ext uri="{96DAC541-7B7A-43D3-8B79-37D633B846F1}">
                <asvg:svgBlip xmlns:asvg="http://schemas.microsoft.com/office/drawing/2016/SVG/main" r:embed="rId20"/>
              </a:ext>
            </a:extLst>
          </a:blip>
          <a:srcRect/>
          <a:stretch>
            <a:fillRect/>
          </a:stretch>
        </a:blipFill>
      </dgm:spPr>
      <dgm:extLst>
        <a:ext uri="{E40237B7-FDA0-4F09-8148-C483321AD2D9}">
          <dgm14:cNvPr xmlns:dgm14="http://schemas.microsoft.com/office/drawing/2010/diagram" id="0" name="" descr="Vlog with solid fill"/>
        </a:ext>
      </dgm:extLst>
    </dgm:pt>
    <dgm:pt modelId="{4E4EB518-3CF2-45B7-984A-057C5B7C4830}" type="pres">
      <dgm:prSet presAssocID="{8DCB044D-4305-4311-A125-A44D472C0850}" presName="spaceRect" presStyleCnt="0"/>
      <dgm:spPr/>
    </dgm:pt>
    <dgm:pt modelId="{73016774-0A54-48FE-A016-7EB0605ACBB6}" type="pres">
      <dgm:prSet presAssocID="{8DCB044D-4305-4311-A125-A44D472C0850}" presName="textRect" presStyleLbl="revTx" presStyleIdx="9" presStyleCnt="12">
        <dgm:presLayoutVars>
          <dgm:chMax val="1"/>
          <dgm:chPref val="1"/>
        </dgm:presLayoutVars>
      </dgm:prSet>
      <dgm:spPr/>
    </dgm:pt>
    <dgm:pt modelId="{2063BEBA-45D6-4496-8921-C6FAC37BEB5F}" type="pres">
      <dgm:prSet presAssocID="{9E204DA3-BBD4-4D19-B915-EA13D0EA194B}" presName="sibTrans" presStyleCnt="0"/>
      <dgm:spPr/>
    </dgm:pt>
    <dgm:pt modelId="{1BDBEDE1-C54B-4603-9925-3E06ECCB3C58}" type="pres">
      <dgm:prSet presAssocID="{2ED7565A-FDAF-4298-8D67-490AB6257B06}" presName="compNode" presStyleCnt="0"/>
      <dgm:spPr/>
    </dgm:pt>
    <dgm:pt modelId="{D67AA4AB-E5D0-47AA-8338-CEDE0D0E4F7B}" type="pres">
      <dgm:prSet presAssocID="{2ED7565A-FDAF-4298-8D67-490AB6257B06}" presName="iconRect" presStyleLbl="node1" presStyleIdx="10" presStyleCnt="12"/>
      <dgm:spPr>
        <a:blipFill>
          <a:blip xmlns:r="http://schemas.openxmlformats.org/officeDocument/2006/relationships" r:embed="rId21">
            <a:extLst>
              <a:ext uri="{96DAC541-7B7A-43D3-8B79-37D633B846F1}">
                <asvg:svgBlip xmlns:asvg="http://schemas.microsoft.com/office/drawing/2016/SVG/main" r:embed="rId22"/>
              </a:ext>
            </a:extLst>
          </a:blip>
          <a:srcRect/>
          <a:stretch>
            <a:fillRect/>
          </a:stretch>
        </a:blipFill>
      </dgm:spPr>
      <dgm:extLst>
        <a:ext uri="{E40237B7-FDA0-4F09-8148-C483321AD2D9}">
          <dgm14:cNvPr xmlns:dgm14="http://schemas.microsoft.com/office/drawing/2010/diagram" id="0" name="" descr="Court outline"/>
        </a:ext>
      </dgm:extLst>
    </dgm:pt>
    <dgm:pt modelId="{FD2F5D67-9A9A-4882-A1C4-283385AC636D}" type="pres">
      <dgm:prSet presAssocID="{2ED7565A-FDAF-4298-8D67-490AB6257B06}" presName="spaceRect" presStyleCnt="0"/>
      <dgm:spPr/>
    </dgm:pt>
    <dgm:pt modelId="{84C576CD-EC3D-420E-B99F-B30737ABF4DB}" type="pres">
      <dgm:prSet presAssocID="{2ED7565A-FDAF-4298-8D67-490AB6257B06}" presName="textRect" presStyleLbl="revTx" presStyleIdx="10" presStyleCnt="12">
        <dgm:presLayoutVars>
          <dgm:chMax val="1"/>
          <dgm:chPref val="1"/>
        </dgm:presLayoutVars>
      </dgm:prSet>
      <dgm:spPr/>
    </dgm:pt>
    <dgm:pt modelId="{4D7DF0E9-04F6-40ED-920F-4AFB4320024B}" type="pres">
      <dgm:prSet presAssocID="{ACB599E9-0283-4FFF-94B9-B181E4CBFE37}" presName="sibTrans" presStyleCnt="0"/>
      <dgm:spPr/>
    </dgm:pt>
    <dgm:pt modelId="{AF49CC54-9570-4B8D-ADCA-8AA6357E449A}" type="pres">
      <dgm:prSet presAssocID="{F5A3D103-5DA6-4DA8-87DF-EFF2ECD5219E}" presName="compNode" presStyleCnt="0"/>
      <dgm:spPr/>
    </dgm:pt>
    <dgm:pt modelId="{750B8FC6-A898-4A7F-B324-9B204895DD4C}" type="pres">
      <dgm:prSet presAssocID="{F5A3D103-5DA6-4DA8-87DF-EFF2ECD5219E}" presName="iconRect" presStyleLbl="node1" presStyleIdx="11" presStyleCnt="12"/>
      <dgm:spPr>
        <a:blipFill>
          <a:blip xmlns:r="http://schemas.openxmlformats.org/officeDocument/2006/relationships" r:embed="rId23">
            <a:extLst>
              <a:ext uri="{96DAC541-7B7A-43D3-8B79-37D633B846F1}">
                <asvg:svgBlip xmlns:asvg="http://schemas.microsoft.com/office/drawing/2016/SVG/main" r:embed="rId24"/>
              </a:ext>
            </a:extLst>
          </a:blip>
          <a:srcRect/>
          <a:stretch>
            <a:fillRect/>
          </a:stretch>
        </a:blipFill>
      </dgm:spPr>
      <dgm:extLst>
        <a:ext uri="{E40237B7-FDA0-4F09-8148-C483321AD2D9}">
          <dgm14:cNvPr xmlns:dgm14="http://schemas.microsoft.com/office/drawing/2010/diagram" id="0" name="" descr="Podium outline"/>
        </a:ext>
      </dgm:extLst>
    </dgm:pt>
    <dgm:pt modelId="{AECAEA32-F5F2-4AC0-8435-6F099066592A}" type="pres">
      <dgm:prSet presAssocID="{F5A3D103-5DA6-4DA8-87DF-EFF2ECD5219E}" presName="spaceRect" presStyleCnt="0"/>
      <dgm:spPr/>
    </dgm:pt>
    <dgm:pt modelId="{C479BA40-B835-4943-AC4D-BE5DA6E426AC}" type="pres">
      <dgm:prSet presAssocID="{F5A3D103-5DA6-4DA8-87DF-EFF2ECD5219E}" presName="textRect" presStyleLbl="revTx" presStyleIdx="11" presStyleCnt="12">
        <dgm:presLayoutVars>
          <dgm:chMax val="1"/>
          <dgm:chPref val="1"/>
        </dgm:presLayoutVars>
      </dgm:prSet>
      <dgm:spPr/>
    </dgm:pt>
  </dgm:ptLst>
  <dgm:cxnLst>
    <dgm:cxn modelId="{21075321-5CEB-4260-9653-C20E222B4669}" srcId="{ECD8E39A-BE07-4FDA-B160-414D4F11B5F6}" destId="{F41CCC28-4302-4A5C-AE8C-4A7D04B57C6D}" srcOrd="6" destOrd="0" parTransId="{B64772D4-A48C-4A33-91D0-3AA1757A1DF9}" sibTransId="{A91A326B-0B5E-4D5E-8429-22AB88D6CD45}"/>
    <dgm:cxn modelId="{86D2F026-17BA-4F5D-AA5D-804648045E83}" type="presOf" srcId="{047AEB04-A839-4A18-9E2F-3BBE4A30AF2B}" destId="{BC3C7072-6BFD-4974-AF85-88FB28885912}" srcOrd="0" destOrd="0" presId="urn:microsoft.com/office/officeart/2018/2/layout/IconLabelList"/>
    <dgm:cxn modelId="{5BA92F2A-6310-445A-9B39-C6586D6E4318}" srcId="{ECD8E39A-BE07-4FDA-B160-414D4F11B5F6}" destId="{B9901656-6E66-4D2A-88B2-01DEB3BC6353}" srcOrd="4" destOrd="0" parTransId="{CADABDE4-CEF9-47FA-AE0B-288FAFAABBAE}" sibTransId="{72F30286-8403-4F4D-88CF-5496E4AF7D60}"/>
    <dgm:cxn modelId="{ACF8F034-B3A0-4E53-8017-8449D4233C27}" type="presOf" srcId="{F41CCC28-4302-4A5C-AE8C-4A7D04B57C6D}" destId="{A9D7582C-FEF5-49A2-B864-B498C10F095B}" srcOrd="0" destOrd="0" presId="urn:microsoft.com/office/officeart/2018/2/layout/IconLabelList"/>
    <dgm:cxn modelId="{15EC0236-7685-43EE-8735-A510FD2829ED}" srcId="{ECD8E39A-BE07-4FDA-B160-414D4F11B5F6}" destId="{8DCB044D-4305-4311-A125-A44D472C0850}" srcOrd="9" destOrd="0" parTransId="{97A61BBD-EAE4-4E52-A6F3-4C188191694F}" sibTransId="{9E204DA3-BBD4-4D19-B915-EA13D0EA194B}"/>
    <dgm:cxn modelId="{7CB59B40-5526-4A7E-879A-68806AF08E3E}" type="presOf" srcId="{9B316EF7-E988-4C36-8281-250709A605C4}" destId="{63360E46-5E97-41A9-B5BA-74DA0FC65AA1}" srcOrd="0" destOrd="0" presId="urn:microsoft.com/office/officeart/2018/2/layout/IconLabelList"/>
    <dgm:cxn modelId="{A70CF65F-5392-4170-8021-3A11B7EC686C}" srcId="{ECD8E39A-BE07-4FDA-B160-414D4F11B5F6}" destId="{9B316EF7-E988-4C36-8281-250709A605C4}" srcOrd="2" destOrd="0" parTransId="{44982824-803A-45D1-8C4B-C2537AA5CEA4}" sibTransId="{898D2E48-64B6-44FA-8A64-32657F1DC664}"/>
    <dgm:cxn modelId="{3D0B4643-37D9-4AC8-A559-CEA7D2A63359}" srcId="{ECD8E39A-BE07-4FDA-B160-414D4F11B5F6}" destId="{6C70EC0A-1C2D-43B6-B7A3-2EF83458FCE7}" srcOrd="0" destOrd="0" parTransId="{2361A18A-7ABF-46BC-AD33-B736CF79D9BC}" sibTransId="{4745A1C3-FC47-4022-B4A4-A7BCE6AF43F0}"/>
    <dgm:cxn modelId="{C277AD51-F23C-43D2-B062-C6E26AE2AA64}" type="presOf" srcId="{942FF486-4137-48FD-A97F-3EBD710C1908}" destId="{0CE2C5FA-8667-4D06-9690-EE963D4F21FF}" srcOrd="0" destOrd="0" presId="urn:microsoft.com/office/officeart/2018/2/layout/IconLabelList"/>
    <dgm:cxn modelId="{E155E751-4467-4036-AF66-4A88497F93D8}" type="presOf" srcId="{27BF3C60-4510-49EE-869E-F39456E74445}" destId="{A60FDEAE-6622-48BB-83B8-B0DBF3714F60}" srcOrd="0" destOrd="0" presId="urn:microsoft.com/office/officeart/2018/2/layout/IconLabelList"/>
    <dgm:cxn modelId="{1A96F471-CD1A-41D5-B30F-704C8F2C09AF}" type="presOf" srcId="{75B70842-54F4-430C-A3E8-5502F0462E34}" destId="{64AC600E-63ED-4EDC-B3D9-EB5A793667D0}" srcOrd="0" destOrd="0" presId="urn:microsoft.com/office/officeart/2018/2/layout/IconLabelList"/>
    <dgm:cxn modelId="{A0D61654-670C-4971-956A-CE6EDCDAD99C}" type="presOf" srcId="{6C70EC0A-1C2D-43B6-B7A3-2EF83458FCE7}" destId="{80E2B08F-1AB0-40E3-8222-96F17A32077D}" srcOrd="0" destOrd="0" presId="urn:microsoft.com/office/officeart/2018/2/layout/IconLabelList"/>
    <dgm:cxn modelId="{1520CC56-A580-4463-A471-077EEE6042D1}" type="presOf" srcId="{8DCB044D-4305-4311-A125-A44D472C0850}" destId="{73016774-0A54-48FE-A016-7EB0605ACBB6}" srcOrd="0" destOrd="0" presId="urn:microsoft.com/office/officeart/2018/2/layout/IconLabelList"/>
    <dgm:cxn modelId="{4A341693-1E81-4A35-8404-B10C74528700}" srcId="{ECD8E39A-BE07-4FDA-B160-414D4F11B5F6}" destId="{75B70842-54F4-430C-A3E8-5502F0462E34}" srcOrd="8" destOrd="0" parTransId="{6A30ADBA-465E-4146-9948-00625CB85299}" sibTransId="{7785CA37-71BB-480C-9F53-A6293D51A5E1}"/>
    <dgm:cxn modelId="{3FCA5BA3-4E28-4F59-9011-8844BB66D6DE}" type="presOf" srcId="{F5A3D103-5DA6-4DA8-87DF-EFF2ECD5219E}" destId="{C479BA40-B835-4943-AC4D-BE5DA6E426AC}" srcOrd="0" destOrd="0" presId="urn:microsoft.com/office/officeart/2018/2/layout/IconLabelList"/>
    <dgm:cxn modelId="{EA6231A5-5145-4D2E-BCC6-08A5FD4C5F9F}" srcId="{ECD8E39A-BE07-4FDA-B160-414D4F11B5F6}" destId="{F5A3D103-5DA6-4DA8-87DF-EFF2ECD5219E}" srcOrd="11" destOrd="0" parTransId="{07D246EE-7B92-454A-A8D5-59A37E8111D8}" sibTransId="{F8614BC7-EA7F-4168-BE5A-ACC883C0161D}"/>
    <dgm:cxn modelId="{83FE8DA6-91A8-42F3-9D60-2D893BBCA376}" type="presOf" srcId="{2ED7565A-FDAF-4298-8D67-490AB6257B06}" destId="{84C576CD-EC3D-420E-B99F-B30737ABF4DB}" srcOrd="0" destOrd="0" presId="urn:microsoft.com/office/officeart/2018/2/layout/IconLabelList"/>
    <dgm:cxn modelId="{5D728DA9-BA2E-482A-99D1-EB8D403BC4D6}" type="presOf" srcId="{B9901656-6E66-4D2A-88B2-01DEB3BC6353}" destId="{5D723F1A-61CF-48B4-80C2-11F77B3C9D80}" srcOrd="0" destOrd="0" presId="urn:microsoft.com/office/officeart/2018/2/layout/IconLabelList"/>
    <dgm:cxn modelId="{82840BB5-67D0-4378-A019-29415B9F23D9}" srcId="{ECD8E39A-BE07-4FDA-B160-414D4F11B5F6}" destId="{27BF3C60-4510-49EE-869E-F39456E74445}" srcOrd="1" destOrd="0" parTransId="{9BA5CDE8-0EBA-4F88-9FC6-9A50E4ACB34E}" sibTransId="{DF549F99-0F4E-4873-979A-6F132E3F7058}"/>
    <dgm:cxn modelId="{6047F0BC-8650-4B2E-8333-CE52E9C2F52F}" srcId="{ECD8E39A-BE07-4FDA-B160-414D4F11B5F6}" destId="{942FF486-4137-48FD-A97F-3EBD710C1908}" srcOrd="3" destOrd="0" parTransId="{2B286279-A17B-4A9D-BF3A-4D97A6F3FAA9}" sibTransId="{59017279-C989-4D31-A69B-F62689337A15}"/>
    <dgm:cxn modelId="{AF2097BF-3BE1-4E5D-B180-A5AC4DDFBCAE}" type="presOf" srcId="{C9BE683A-6361-4E57-BEEC-752E25FB1374}" destId="{8761F3B1-B598-4152-B631-76E8148D8470}" srcOrd="0" destOrd="0" presId="urn:microsoft.com/office/officeart/2018/2/layout/IconLabelList"/>
    <dgm:cxn modelId="{5420E5CD-4D44-48E1-8D78-D7BCD1D07308}" srcId="{ECD8E39A-BE07-4FDA-B160-414D4F11B5F6}" destId="{047AEB04-A839-4A18-9E2F-3BBE4A30AF2B}" srcOrd="5" destOrd="0" parTransId="{5DDC9EB7-1F66-40DD-AED6-4334BB71F4A5}" sibTransId="{422858B6-41B0-4733-BE47-410C7EEC2520}"/>
    <dgm:cxn modelId="{55308DD1-49B9-4C72-86BC-7659E267BDBF}" type="presOf" srcId="{ECD8E39A-BE07-4FDA-B160-414D4F11B5F6}" destId="{BC89276D-1162-469A-B844-B66ACD3AC061}" srcOrd="0" destOrd="0" presId="urn:microsoft.com/office/officeart/2018/2/layout/IconLabelList"/>
    <dgm:cxn modelId="{CFF03DE4-5E09-4D61-8119-FF495D3C61BA}" srcId="{ECD8E39A-BE07-4FDA-B160-414D4F11B5F6}" destId="{2ED7565A-FDAF-4298-8D67-490AB6257B06}" srcOrd="10" destOrd="0" parTransId="{8C5E790E-765A-4AA0-A74E-3ECC060E81A0}" sibTransId="{ACB599E9-0283-4FFF-94B9-B181E4CBFE37}"/>
    <dgm:cxn modelId="{9C8E1EFF-82D7-427E-B04B-CE25BC7B8B98}" srcId="{ECD8E39A-BE07-4FDA-B160-414D4F11B5F6}" destId="{C9BE683A-6361-4E57-BEEC-752E25FB1374}" srcOrd="7" destOrd="0" parTransId="{29C1214A-16A5-4CBC-AB15-99A8FCC35692}" sibTransId="{4430EB17-EE04-4450-8E5B-2B69D70FEDE6}"/>
    <dgm:cxn modelId="{669841D7-55D6-40C7-864B-C08EDBEE9847}" type="presParOf" srcId="{BC89276D-1162-469A-B844-B66ACD3AC061}" destId="{6BC9D206-EAA7-4B45-87B6-4778B333984B}" srcOrd="0" destOrd="0" presId="urn:microsoft.com/office/officeart/2018/2/layout/IconLabelList"/>
    <dgm:cxn modelId="{8F57BEDF-00BF-47BC-A59F-59720DE3D098}" type="presParOf" srcId="{6BC9D206-EAA7-4B45-87B6-4778B333984B}" destId="{0F042C4E-BE2D-4B88-9221-DBB9902FA01D}" srcOrd="0" destOrd="0" presId="urn:microsoft.com/office/officeart/2018/2/layout/IconLabelList"/>
    <dgm:cxn modelId="{3C2472A6-AEE8-47E6-898F-CB630EDB16FC}" type="presParOf" srcId="{6BC9D206-EAA7-4B45-87B6-4778B333984B}" destId="{EC61E193-7020-4DDD-9671-6452F71FDC16}" srcOrd="1" destOrd="0" presId="urn:microsoft.com/office/officeart/2018/2/layout/IconLabelList"/>
    <dgm:cxn modelId="{3719CF1F-113D-4B3D-9383-C5711BBA0CAA}" type="presParOf" srcId="{6BC9D206-EAA7-4B45-87B6-4778B333984B}" destId="{80E2B08F-1AB0-40E3-8222-96F17A32077D}" srcOrd="2" destOrd="0" presId="urn:microsoft.com/office/officeart/2018/2/layout/IconLabelList"/>
    <dgm:cxn modelId="{381B13EE-84F9-49D3-B9E8-763E88505CD6}" type="presParOf" srcId="{BC89276D-1162-469A-B844-B66ACD3AC061}" destId="{F15834AA-5C28-4725-B40F-E4CAC0E9725F}" srcOrd="1" destOrd="0" presId="urn:microsoft.com/office/officeart/2018/2/layout/IconLabelList"/>
    <dgm:cxn modelId="{E57EF518-2FD2-48AC-AE97-825015664C00}" type="presParOf" srcId="{BC89276D-1162-469A-B844-B66ACD3AC061}" destId="{1462DA7A-EF9D-403D-B32C-F21C69F671C4}" srcOrd="2" destOrd="0" presId="urn:microsoft.com/office/officeart/2018/2/layout/IconLabelList"/>
    <dgm:cxn modelId="{8AC9D9BA-E738-45E3-AAA4-6C83DCCB6011}" type="presParOf" srcId="{1462DA7A-EF9D-403D-B32C-F21C69F671C4}" destId="{813B45A1-58BD-410E-B74C-FFBCA2019A10}" srcOrd="0" destOrd="0" presId="urn:microsoft.com/office/officeart/2018/2/layout/IconLabelList"/>
    <dgm:cxn modelId="{AAAD8E47-253A-40A2-91CF-71D6BA72BFCD}" type="presParOf" srcId="{1462DA7A-EF9D-403D-B32C-F21C69F671C4}" destId="{ECE8D4E0-9A37-4AAB-A9FC-E19A7743D1FD}" srcOrd="1" destOrd="0" presId="urn:microsoft.com/office/officeart/2018/2/layout/IconLabelList"/>
    <dgm:cxn modelId="{5B8B9DB3-5F1A-4044-943D-22E2C05168A1}" type="presParOf" srcId="{1462DA7A-EF9D-403D-B32C-F21C69F671C4}" destId="{A60FDEAE-6622-48BB-83B8-B0DBF3714F60}" srcOrd="2" destOrd="0" presId="urn:microsoft.com/office/officeart/2018/2/layout/IconLabelList"/>
    <dgm:cxn modelId="{375304C4-52F9-42B0-B24A-D9004B76B2F1}" type="presParOf" srcId="{BC89276D-1162-469A-B844-B66ACD3AC061}" destId="{C7FA38F2-8530-4549-B161-BFA46D4725E9}" srcOrd="3" destOrd="0" presId="urn:microsoft.com/office/officeart/2018/2/layout/IconLabelList"/>
    <dgm:cxn modelId="{A994F4F5-65B3-4B79-9C76-4BEE658E563F}" type="presParOf" srcId="{BC89276D-1162-469A-B844-B66ACD3AC061}" destId="{C6F5F22B-3D20-417F-842E-33D9CDC42DC5}" srcOrd="4" destOrd="0" presId="urn:microsoft.com/office/officeart/2018/2/layout/IconLabelList"/>
    <dgm:cxn modelId="{14D473E8-0BCF-44BE-B0E9-FBA672C2028C}" type="presParOf" srcId="{C6F5F22B-3D20-417F-842E-33D9CDC42DC5}" destId="{35009E99-2DE9-4177-A8BA-1C3D778DE553}" srcOrd="0" destOrd="0" presId="urn:microsoft.com/office/officeart/2018/2/layout/IconLabelList"/>
    <dgm:cxn modelId="{19495667-E5DB-48B0-8E0F-7A07B84DFB66}" type="presParOf" srcId="{C6F5F22B-3D20-417F-842E-33D9CDC42DC5}" destId="{0FF0A79B-27AE-4A82-B973-AF70BE6CF1DF}" srcOrd="1" destOrd="0" presId="urn:microsoft.com/office/officeart/2018/2/layout/IconLabelList"/>
    <dgm:cxn modelId="{BACC50BC-6806-4A64-9336-3711303C0664}" type="presParOf" srcId="{C6F5F22B-3D20-417F-842E-33D9CDC42DC5}" destId="{63360E46-5E97-41A9-B5BA-74DA0FC65AA1}" srcOrd="2" destOrd="0" presId="urn:microsoft.com/office/officeart/2018/2/layout/IconLabelList"/>
    <dgm:cxn modelId="{D06D01A4-FDC9-4D1C-BA63-1778F5B9D021}" type="presParOf" srcId="{BC89276D-1162-469A-B844-B66ACD3AC061}" destId="{F4CDDEB0-DD14-4E31-A016-83DF73669770}" srcOrd="5" destOrd="0" presId="urn:microsoft.com/office/officeart/2018/2/layout/IconLabelList"/>
    <dgm:cxn modelId="{C59CB0A8-8F40-41AC-890F-8AD409F64F82}" type="presParOf" srcId="{BC89276D-1162-469A-B844-B66ACD3AC061}" destId="{6A7D62A5-BC0B-4483-93E5-9C6734B810ED}" srcOrd="6" destOrd="0" presId="urn:microsoft.com/office/officeart/2018/2/layout/IconLabelList"/>
    <dgm:cxn modelId="{E8AD3D80-7C05-43E8-B92D-55395325F504}" type="presParOf" srcId="{6A7D62A5-BC0B-4483-93E5-9C6734B810ED}" destId="{0ED30064-4F4B-44C9-B0D3-8AAB6A25DF86}" srcOrd="0" destOrd="0" presId="urn:microsoft.com/office/officeart/2018/2/layout/IconLabelList"/>
    <dgm:cxn modelId="{66459AE4-6D49-4AF1-B0E6-0D98B5426DE5}" type="presParOf" srcId="{6A7D62A5-BC0B-4483-93E5-9C6734B810ED}" destId="{36E34E63-F054-4A69-962D-E9C45613F6A2}" srcOrd="1" destOrd="0" presId="urn:microsoft.com/office/officeart/2018/2/layout/IconLabelList"/>
    <dgm:cxn modelId="{27890D51-1CCE-460A-815E-0DA8F67D3F00}" type="presParOf" srcId="{6A7D62A5-BC0B-4483-93E5-9C6734B810ED}" destId="{0CE2C5FA-8667-4D06-9690-EE963D4F21FF}" srcOrd="2" destOrd="0" presId="urn:microsoft.com/office/officeart/2018/2/layout/IconLabelList"/>
    <dgm:cxn modelId="{3FD090DF-6CC4-463C-A5A0-56EEA095C244}" type="presParOf" srcId="{BC89276D-1162-469A-B844-B66ACD3AC061}" destId="{A0971FB7-7CFD-4E5C-8D57-250EE75AD8CB}" srcOrd="7" destOrd="0" presId="urn:microsoft.com/office/officeart/2018/2/layout/IconLabelList"/>
    <dgm:cxn modelId="{2617F05C-F0A5-4031-AC05-9F02EFF24CF8}" type="presParOf" srcId="{BC89276D-1162-469A-B844-B66ACD3AC061}" destId="{8289B897-D9CA-4210-B50B-BA6C1EB52A54}" srcOrd="8" destOrd="0" presId="urn:microsoft.com/office/officeart/2018/2/layout/IconLabelList"/>
    <dgm:cxn modelId="{E0E350EC-86C0-4DA4-8DE5-056F5BF6268E}" type="presParOf" srcId="{8289B897-D9CA-4210-B50B-BA6C1EB52A54}" destId="{7E26639F-40E6-4663-9AA3-A6A6F30E42D1}" srcOrd="0" destOrd="0" presId="urn:microsoft.com/office/officeart/2018/2/layout/IconLabelList"/>
    <dgm:cxn modelId="{42A0F82F-3543-4CBD-B9BE-48BD4EFA5BF6}" type="presParOf" srcId="{8289B897-D9CA-4210-B50B-BA6C1EB52A54}" destId="{2111EBE0-3765-4689-BE8C-99D748F857C6}" srcOrd="1" destOrd="0" presId="urn:microsoft.com/office/officeart/2018/2/layout/IconLabelList"/>
    <dgm:cxn modelId="{77D78257-35B3-4982-9A0B-B15CF8F9D92E}" type="presParOf" srcId="{8289B897-D9CA-4210-B50B-BA6C1EB52A54}" destId="{5D723F1A-61CF-48B4-80C2-11F77B3C9D80}" srcOrd="2" destOrd="0" presId="urn:microsoft.com/office/officeart/2018/2/layout/IconLabelList"/>
    <dgm:cxn modelId="{75317414-DFD9-4BE9-8F34-E3B5216AE8F7}" type="presParOf" srcId="{BC89276D-1162-469A-B844-B66ACD3AC061}" destId="{10A2F1E4-A26A-4D76-95B6-AD35813F19CF}" srcOrd="9" destOrd="0" presId="urn:microsoft.com/office/officeart/2018/2/layout/IconLabelList"/>
    <dgm:cxn modelId="{9D4D3262-975F-4447-B97E-89896165F874}" type="presParOf" srcId="{BC89276D-1162-469A-B844-B66ACD3AC061}" destId="{C4EC21D2-7515-4694-940D-474407A4F729}" srcOrd="10" destOrd="0" presId="urn:microsoft.com/office/officeart/2018/2/layout/IconLabelList"/>
    <dgm:cxn modelId="{9D2C400A-E973-48CD-AA1C-93A29439A4D2}" type="presParOf" srcId="{C4EC21D2-7515-4694-940D-474407A4F729}" destId="{EE310981-B04C-41DF-879A-FDD4389861A2}" srcOrd="0" destOrd="0" presId="urn:microsoft.com/office/officeart/2018/2/layout/IconLabelList"/>
    <dgm:cxn modelId="{7B217EB4-8DB6-4C62-95AD-FB397B9E67DB}" type="presParOf" srcId="{C4EC21D2-7515-4694-940D-474407A4F729}" destId="{0FC19839-60A8-45BC-A50B-1BB783C45AC7}" srcOrd="1" destOrd="0" presId="urn:microsoft.com/office/officeart/2018/2/layout/IconLabelList"/>
    <dgm:cxn modelId="{27821305-90C3-46CB-95A6-8657833E01BB}" type="presParOf" srcId="{C4EC21D2-7515-4694-940D-474407A4F729}" destId="{BC3C7072-6BFD-4974-AF85-88FB28885912}" srcOrd="2" destOrd="0" presId="urn:microsoft.com/office/officeart/2018/2/layout/IconLabelList"/>
    <dgm:cxn modelId="{24605C8C-C536-4CFD-8FD6-4F4FDB3104E8}" type="presParOf" srcId="{BC89276D-1162-469A-B844-B66ACD3AC061}" destId="{083D38D4-D3B7-49D3-B59D-C23AC7BBEA46}" srcOrd="11" destOrd="0" presId="urn:microsoft.com/office/officeart/2018/2/layout/IconLabelList"/>
    <dgm:cxn modelId="{8B034E17-8320-4F05-B2D2-5E7629B766EF}" type="presParOf" srcId="{BC89276D-1162-469A-B844-B66ACD3AC061}" destId="{F20FF69B-D5A0-42DB-BD3E-C79704513CBA}" srcOrd="12" destOrd="0" presId="urn:microsoft.com/office/officeart/2018/2/layout/IconLabelList"/>
    <dgm:cxn modelId="{7351181F-8E86-413F-81F2-92F4FE7D97D3}" type="presParOf" srcId="{F20FF69B-D5A0-42DB-BD3E-C79704513CBA}" destId="{D9A3219D-6BCE-4289-9680-0A88A39CCFF1}" srcOrd="0" destOrd="0" presId="urn:microsoft.com/office/officeart/2018/2/layout/IconLabelList"/>
    <dgm:cxn modelId="{D78A7A7F-27DD-4BB5-A4C5-A3FD3E891104}" type="presParOf" srcId="{F20FF69B-D5A0-42DB-BD3E-C79704513CBA}" destId="{F04FE477-6365-4CFF-A27C-96054732EDE8}" srcOrd="1" destOrd="0" presId="urn:microsoft.com/office/officeart/2018/2/layout/IconLabelList"/>
    <dgm:cxn modelId="{9081E981-3346-4AE5-BE43-4E6348E4B497}" type="presParOf" srcId="{F20FF69B-D5A0-42DB-BD3E-C79704513CBA}" destId="{A9D7582C-FEF5-49A2-B864-B498C10F095B}" srcOrd="2" destOrd="0" presId="urn:microsoft.com/office/officeart/2018/2/layout/IconLabelList"/>
    <dgm:cxn modelId="{797A69FF-4933-44A7-BA0B-3A8974024BC5}" type="presParOf" srcId="{BC89276D-1162-469A-B844-B66ACD3AC061}" destId="{868F51B3-E7B9-4A2C-9640-585BE80B0113}" srcOrd="13" destOrd="0" presId="urn:microsoft.com/office/officeart/2018/2/layout/IconLabelList"/>
    <dgm:cxn modelId="{D9F8C014-631C-4AF6-9425-89B5D83F68DB}" type="presParOf" srcId="{BC89276D-1162-469A-B844-B66ACD3AC061}" destId="{CADEB8A4-5855-4420-9E95-F8AB28CC1332}" srcOrd="14" destOrd="0" presId="urn:microsoft.com/office/officeart/2018/2/layout/IconLabelList"/>
    <dgm:cxn modelId="{270107F6-1202-45F3-845F-DBE3E7560BB3}" type="presParOf" srcId="{CADEB8A4-5855-4420-9E95-F8AB28CC1332}" destId="{A76D8BA4-0161-449F-BF76-D1FF33D4C07D}" srcOrd="0" destOrd="0" presId="urn:microsoft.com/office/officeart/2018/2/layout/IconLabelList"/>
    <dgm:cxn modelId="{488288BA-00DB-4D12-8E2A-8214F02DC45B}" type="presParOf" srcId="{CADEB8A4-5855-4420-9E95-F8AB28CC1332}" destId="{93AD6835-A35D-4B4A-B763-A0C7599F0D05}" srcOrd="1" destOrd="0" presId="urn:microsoft.com/office/officeart/2018/2/layout/IconLabelList"/>
    <dgm:cxn modelId="{F2ED527B-FA57-43F1-8E4D-7164F7319002}" type="presParOf" srcId="{CADEB8A4-5855-4420-9E95-F8AB28CC1332}" destId="{8761F3B1-B598-4152-B631-76E8148D8470}" srcOrd="2" destOrd="0" presId="urn:microsoft.com/office/officeart/2018/2/layout/IconLabelList"/>
    <dgm:cxn modelId="{5465CA00-FFCA-471D-BEEA-030EF4064B3A}" type="presParOf" srcId="{BC89276D-1162-469A-B844-B66ACD3AC061}" destId="{B10A9EBB-E61B-4437-A47D-11C4267B6681}" srcOrd="15" destOrd="0" presId="urn:microsoft.com/office/officeart/2018/2/layout/IconLabelList"/>
    <dgm:cxn modelId="{BC699E45-B5BF-4731-8572-B0FD947572B5}" type="presParOf" srcId="{BC89276D-1162-469A-B844-B66ACD3AC061}" destId="{F154F267-08B0-4E51-9456-E93EA35296BA}" srcOrd="16" destOrd="0" presId="urn:microsoft.com/office/officeart/2018/2/layout/IconLabelList"/>
    <dgm:cxn modelId="{D1300556-2C57-4ECA-8173-22077022DC70}" type="presParOf" srcId="{F154F267-08B0-4E51-9456-E93EA35296BA}" destId="{1EFEACD2-95B1-4BCF-B2F6-D263D364800A}" srcOrd="0" destOrd="0" presId="urn:microsoft.com/office/officeart/2018/2/layout/IconLabelList"/>
    <dgm:cxn modelId="{C5DF10E1-675F-4106-AB7E-50C935AC756F}" type="presParOf" srcId="{F154F267-08B0-4E51-9456-E93EA35296BA}" destId="{AC8DEBBC-ADAC-47EC-8C18-3398C876C2ED}" srcOrd="1" destOrd="0" presId="urn:microsoft.com/office/officeart/2018/2/layout/IconLabelList"/>
    <dgm:cxn modelId="{253FCD11-8311-45EA-84D7-8FDF49FE842C}" type="presParOf" srcId="{F154F267-08B0-4E51-9456-E93EA35296BA}" destId="{64AC600E-63ED-4EDC-B3D9-EB5A793667D0}" srcOrd="2" destOrd="0" presId="urn:microsoft.com/office/officeart/2018/2/layout/IconLabelList"/>
    <dgm:cxn modelId="{05219B6B-6C1C-4582-8625-63F895D51854}" type="presParOf" srcId="{BC89276D-1162-469A-B844-B66ACD3AC061}" destId="{85EB837A-0CF1-4862-B879-F690C44877B3}" srcOrd="17" destOrd="0" presId="urn:microsoft.com/office/officeart/2018/2/layout/IconLabelList"/>
    <dgm:cxn modelId="{CACD10C2-8405-487B-A99A-C6E6D3BE99B7}" type="presParOf" srcId="{BC89276D-1162-469A-B844-B66ACD3AC061}" destId="{E2E1F653-4B4A-474B-9721-1574FC95671C}" srcOrd="18" destOrd="0" presId="urn:microsoft.com/office/officeart/2018/2/layout/IconLabelList"/>
    <dgm:cxn modelId="{9C802808-EB8E-45FA-9F38-6070B0818056}" type="presParOf" srcId="{E2E1F653-4B4A-474B-9721-1574FC95671C}" destId="{C897F31D-AE16-4A83-85D4-B10DAEE71482}" srcOrd="0" destOrd="0" presId="urn:microsoft.com/office/officeart/2018/2/layout/IconLabelList"/>
    <dgm:cxn modelId="{B5EC61CC-1EEE-48A4-8FB9-F0574D6677CE}" type="presParOf" srcId="{E2E1F653-4B4A-474B-9721-1574FC95671C}" destId="{4E4EB518-3CF2-45B7-984A-057C5B7C4830}" srcOrd="1" destOrd="0" presId="urn:microsoft.com/office/officeart/2018/2/layout/IconLabelList"/>
    <dgm:cxn modelId="{F6F90506-4C04-4A92-BA4F-CBE9065DE2A0}" type="presParOf" srcId="{E2E1F653-4B4A-474B-9721-1574FC95671C}" destId="{73016774-0A54-48FE-A016-7EB0605ACBB6}" srcOrd="2" destOrd="0" presId="urn:microsoft.com/office/officeart/2018/2/layout/IconLabelList"/>
    <dgm:cxn modelId="{CD0278E9-A71D-46F4-98C0-9AC160D6B45E}" type="presParOf" srcId="{BC89276D-1162-469A-B844-B66ACD3AC061}" destId="{2063BEBA-45D6-4496-8921-C6FAC37BEB5F}" srcOrd="19" destOrd="0" presId="urn:microsoft.com/office/officeart/2018/2/layout/IconLabelList"/>
    <dgm:cxn modelId="{345E7ECB-EE3B-41E6-B273-06917EB35CEE}" type="presParOf" srcId="{BC89276D-1162-469A-B844-B66ACD3AC061}" destId="{1BDBEDE1-C54B-4603-9925-3E06ECCB3C58}" srcOrd="20" destOrd="0" presId="urn:microsoft.com/office/officeart/2018/2/layout/IconLabelList"/>
    <dgm:cxn modelId="{00D16889-4C84-4A91-BE97-3E8EE4C5D336}" type="presParOf" srcId="{1BDBEDE1-C54B-4603-9925-3E06ECCB3C58}" destId="{D67AA4AB-E5D0-47AA-8338-CEDE0D0E4F7B}" srcOrd="0" destOrd="0" presId="urn:microsoft.com/office/officeart/2018/2/layout/IconLabelList"/>
    <dgm:cxn modelId="{EEA252CD-1C65-4D7C-A0A1-F8F1376C74FB}" type="presParOf" srcId="{1BDBEDE1-C54B-4603-9925-3E06ECCB3C58}" destId="{FD2F5D67-9A9A-4882-A1C4-283385AC636D}" srcOrd="1" destOrd="0" presId="urn:microsoft.com/office/officeart/2018/2/layout/IconLabelList"/>
    <dgm:cxn modelId="{45A536A3-6AF9-4F41-A1C6-5A6E866C95A2}" type="presParOf" srcId="{1BDBEDE1-C54B-4603-9925-3E06ECCB3C58}" destId="{84C576CD-EC3D-420E-B99F-B30737ABF4DB}" srcOrd="2" destOrd="0" presId="urn:microsoft.com/office/officeart/2018/2/layout/IconLabelList"/>
    <dgm:cxn modelId="{9F900EA5-8A6F-4F49-B4B1-FB477AB940CA}" type="presParOf" srcId="{BC89276D-1162-469A-B844-B66ACD3AC061}" destId="{4D7DF0E9-04F6-40ED-920F-4AFB4320024B}" srcOrd="21" destOrd="0" presId="urn:microsoft.com/office/officeart/2018/2/layout/IconLabelList"/>
    <dgm:cxn modelId="{1D90787C-BC21-4AB5-BC34-32EAC3958DE0}" type="presParOf" srcId="{BC89276D-1162-469A-B844-B66ACD3AC061}" destId="{AF49CC54-9570-4B8D-ADCA-8AA6357E449A}" srcOrd="22" destOrd="0" presId="urn:microsoft.com/office/officeart/2018/2/layout/IconLabelList"/>
    <dgm:cxn modelId="{D3F53466-C9EE-42FA-9FBF-E00D23E94E5F}" type="presParOf" srcId="{AF49CC54-9570-4B8D-ADCA-8AA6357E449A}" destId="{750B8FC6-A898-4A7F-B324-9B204895DD4C}" srcOrd="0" destOrd="0" presId="urn:microsoft.com/office/officeart/2018/2/layout/IconLabelList"/>
    <dgm:cxn modelId="{A576997A-0E5D-4DD3-A57A-8CADECDAEAEA}" type="presParOf" srcId="{AF49CC54-9570-4B8D-ADCA-8AA6357E449A}" destId="{AECAEA32-F5F2-4AC0-8435-6F099066592A}" srcOrd="1" destOrd="0" presId="urn:microsoft.com/office/officeart/2018/2/layout/IconLabelList"/>
    <dgm:cxn modelId="{DC33D356-7E0B-4CFB-903D-2C4968F6B687}" type="presParOf" srcId="{AF49CC54-9570-4B8D-ADCA-8AA6357E449A}" destId="{C479BA40-B835-4943-AC4D-BE5DA6E426A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77A17C-4253-4E9C-B17F-6D695B6D8A85}"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F18AD24C-8E7C-48A7-958D-D387784ADF5E}">
      <dgm:prSet/>
      <dgm:spPr/>
      <dgm:t>
        <a:bodyPr/>
        <a:lstStyle/>
        <a:p>
          <a:r>
            <a:rPr lang="en-US" dirty="0"/>
            <a:t>Follow on mission for Whiteman Air Force Base</a:t>
          </a:r>
        </a:p>
      </dgm:t>
    </dgm:pt>
    <dgm:pt modelId="{E5276E5F-CCC1-470B-8933-E5EE07A1D636}" type="parTrans" cxnId="{3EAA990A-BD30-404A-86CF-092AABF121A2}">
      <dgm:prSet/>
      <dgm:spPr/>
      <dgm:t>
        <a:bodyPr/>
        <a:lstStyle/>
        <a:p>
          <a:endParaRPr lang="en-US"/>
        </a:p>
      </dgm:t>
    </dgm:pt>
    <dgm:pt modelId="{212BF638-B90D-4F1C-AFC3-2C450E396815}" type="sibTrans" cxnId="{3EAA990A-BD30-404A-86CF-092AABF121A2}">
      <dgm:prSet/>
      <dgm:spPr/>
      <dgm:t>
        <a:bodyPr/>
        <a:lstStyle/>
        <a:p>
          <a:endParaRPr lang="en-US"/>
        </a:p>
      </dgm:t>
    </dgm:pt>
    <dgm:pt modelId="{70EEFD0A-D7A5-49D2-9AAE-A3E5891A2924}">
      <dgm:prSet/>
      <dgm:spPr/>
      <dgm:t>
        <a:bodyPr/>
        <a:lstStyle/>
        <a:p>
          <a:r>
            <a:rPr lang="en-US" dirty="0"/>
            <a:t>K/C-130 modernization/recapitalization</a:t>
          </a:r>
        </a:p>
      </dgm:t>
    </dgm:pt>
    <dgm:pt modelId="{39EA3F46-7631-4F9A-BA3C-A4E922CC1B80}" type="parTrans" cxnId="{5B7D5280-D4F8-4638-A9BE-03F51F269063}">
      <dgm:prSet/>
      <dgm:spPr/>
      <dgm:t>
        <a:bodyPr/>
        <a:lstStyle/>
        <a:p>
          <a:endParaRPr lang="en-US"/>
        </a:p>
      </dgm:t>
    </dgm:pt>
    <dgm:pt modelId="{68B6A034-582E-46F7-88FC-713CFE84D6AF}" type="sibTrans" cxnId="{5B7D5280-D4F8-4638-A9BE-03F51F269063}">
      <dgm:prSet/>
      <dgm:spPr/>
      <dgm:t>
        <a:bodyPr/>
        <a:lstStyle/>
        <a:p>
          <a:endParaRPr lang="en-US"/>
        </a:p>
      </dgm:t>
    </dgm:pt>
    <dgm:pt modelId="{FB91E244-43DD-41B1-8FB7-6FFC17D57E2F}">
      <dgm:prSet/>
      <dgm:spPr/>
      <dgm:t>
        <a:bodyPr/>
        <a:lstStyle/>
        <a:p>
          <a:r>
            <a:rPr lang="en-US" dirty="0"/>
            <a:t>Guard and Reserve GI Bill Parity</a:t>
          </a:r>
        </a:p>
      </dgm:t>
    </dgm:pt>
    <dgm:pt modelId="{D90717F3-A00F-4116-BAA0-E40A57C31FA8}" type="parTrans" cxnId="{9EF64F74-0FF2-4D42-A912-BBD76D29862E}">
      <dgm:prSet/>
      <dgm:spPr/>
      <dgm:t>
        <a:bodyPr/>
        <a:lstStyle/>
        <a:p>
          <a:endParaRPr lang="en-US"/>
        </a:p>
      </dgm:t>
    </dgm:pt>
    <dgm:pt modelId="{F1DA01BA-4EDC-418F-B8A1-A7C0777B8E28}" type="sibTrans" cxnId="{9EF64F74-0FF2-4D42-A912-BBD76D29862E}">
      <dgm:prSet/>
      <dgm:spPr/>
      <dgm:t>
        <a:bodyPr/>
        <a:lstStyle/>
        <a:p>
          <a:endParaRPr lang="en-US"/>
        </a:p>
      </dgm:t>
    </dgm:pt>
    <dgm:pt modelId="{CB60794D-0D15-423B-A76B-D1966E11348F}" type="pres">
      <dgm:prSet presAssocID="{F277A17C-4253-4E9C-B17F-6D695B6D8A85}" presName="linear" presStyleCnt="0">
        <dgm:presLayoutVars>
          <dgm:animLvl val="lvl"/>
          <dgm:resizeHandles val="exact"/>
        </dgm:presLayoutVars>
      </dgm:prSet>
      <dgm:spPr/>
    </dgm:pt>
    <dgm:pt modelId="{82F0F831-FCC0-4BA1-A7E6-7BAA0482D3BE}" type="pres">
      <dgm:prSet presAssocID="{F18AD24C-8E7C-48A7-958D-D387784ADF5E}" presName="parentText" presStyleLbl="node1" presStyleIdx="0" presStyleCnt="3">
        <dgm:presLayoutVars>
          <dgm:chMax val="0"/>
          <dgm:bulletEnabled val="1"/>
        </dgm:presLayoutVars>
      </dgm:prSet>
      <dgm:spPr/>
    </dgm:pt>
    <dgm:pt modelId="{B1BF01B8-3FFB-455D-8AFE-BB51C6BBAFDB}" type="pres">
      <dgm:prSet presAssocID="{212BF638-B90D-4F1C-AFC3-2C450E396815}" presName="spacer" presStyleCnt="0"/>
      <dgm:spPr/>
    </dgm:pt>
    <dgm:pt modelId="{7B4284AF-4514-4884-888B-095A5D61030C}" type="pres">
      <dgm:prSet presAssocID="{70EEFD0A-D7A5-49D2-9AAE-A3E5891A2924}" presName="parentText" presStyleLbl="node1" presStyleIdx="1" presStyleCnt="3">
        <dgm:presLayoutVars>
          <dgm:chMax val="0"/>
          <dgm:bulletEnabled val="1"/>
        </dgm:presLayoutVars>
      </dgm:prSet>
      <dgm:spPr/>
    </dgm:pt>
    <dgm:pt modelId="{CFCC8EED-D5B4-4ED6-AF02-FC26A3750181}" type="pres">
      <dgm:prSet presAssocID="{68B6A034-582E-46F7-88FC-713CFE84D6AF}" presName="spacer" presStyleCnt="0"/>
      <dgm:spPr/>
    </dgm:pt>
    <dgm:pt modelId="{A5CE89C6-311A-4D63-A2D7-7A81EBF5CB55}" type="pres">
      <dgm:prSet presAssocID="{FB91E244-43DD-41B1-8FB7-6FFC17D57E2F}" presName="parentText" presStyleLbl="node1" presStyleIdx="2" presStyleCnt="3">
        <dgm:presLayoutVars>
          <dgm:chMax val="0"/>
          <dgm:bulletEnabled val="1"/>
        </dgm:presLayoutVars>
      </dgm:prSet>
      <dgm:spPr/>
    </dgm:pt>
  </dgm:ptLst>
  <dgm:cxnLst>
    <dgm:cxn modelId="{3EAA990A-BD30-404A-86CF-092AABF121A2}" srcId="{F277A17C-4253-4E9C-B17F-6D695B6D8A85}" destId="{F18AD24C-8E7C-48A7-958D-D387784ADF5E}" srcOrd="0" destOrd="0" parTransId="{E5276E5F-CCC1-470B-8933-E5EE07A1D636}" sibTransId="{212BF638-B90D-4F1C-AFC3-2C450E396815}"/>
    <dgm:cxn modelId="{8B307F1E-071E-4709-AF29-D5AAA8440CB7}" type="presOf" srcId="{F18AD24C-8E7C-48A7-958D-D387784ADF5E}" destId="{82F0F831-FCC0-4BA1-A7E6-7BAA0482D3BE}" srcOrd="0" destOrd="0" presId="urn:microsoft.com/office/officeart/2005/8/layout/vList2"/>
    <dgm:cxn modelId="{9EF64F74-0FF2-4D42-A912-BBD76D29862E}" srcId="{F277A17C-4253-4E9C-B17F-6D695B6D8A85}" destId="{FB91E244-43DD-41B1-8FB7-6FFC17D57E2F}" srcOrd="2" destOrd="0" parTransId="{D90717F3-A00F-4116-BAA0-E40A57C31FA8}" sibTransId="{F1DA01BA-4EDC-418F-B8A1-A7C0777B8E28}"/>
    <dgm:cxn modelId="{5B7D5280-D4F8-4638-A9BE-03F51F269063}" srcId="{F277A17C-4253-4E9C-B17F-6D695B6D8A85}" destId="{70EEFD0A-D7A5-49D2-9AAE-A3E5891A2924}" srcOrd="1" destOrd="0" parTransId="{39EA3F46-7631-4F9A-BA3C-A4E922CC1B80}" sibTransId="{68B6A034-582E-46F7-88FC-713CFE84D6AF}"/>
    <dgm:cxn modelId="{559E3790-0F9B-4339-BAA6-399A6EEE45AF}" type="presOf" srcId="{F277A17C-4253-4E9C-B17F-6D695B6D8A85}" destId="{CB60794D-0D15-423B-A76B-D1966E11348F}" srcOrd="0" destOrd="0" presId="urn:microsoft.com/office/officeart/2005/8/layout/vList2"/>
    <dgm:cxn modelId="{51709AC1-424C-4157-9030-6ECE14520777}" type="presOf" srcId="{FB91E244-43DD-41B1-8FB7-6FFC17D57E2F}" destId="{A5CE89C6-311A-4D63-A2D7-7A81EBF5CB55}" srcOrd="0" destOrd="0" presId="urn:microsoft.com/office/officeart/2005/8/layout/vList2"/>
    <dgm:cxn modelId="{7A589DE4-B938-446A-AB55-63B1BCBCA6F0}" type="presOf" srcId="{70EEFD0A-D7A5-49D2-9AAE-A3E5891A2924}" destId="{7B4284AF-4514-4884-888B-095A5D61030C}" srcOrd="0" destOrd="0" presId="urn:microsoft.com/office/officeart/2005/8/layout/vList2"/>
    <dgm:cxn modelId="{1DFFEBEB-EAFE-4675-81FE-961035EB20F7}" type="presParOf" srcId="{CB60794D-0D15-423B-A76B-D1966E11348F}" destId="{82F0F831-FCC0-4BA1-A7E6-7BAA0482D3BE}" srcOrd="0" destOrd="0" presId="urn:microsoft.com/office/officeart/2005/8/layout/vList2"/>
    <dgm:cxn modelId="{8914F702-146A-4B61-B62A-0B00EF4D3F6A}" type="presParOf" srcId="{CB60794D-0D15-423B-A76B-D1966E11348F}" destId="{B1BF01B8-3FFB-455D-8AFE-BB51C6BBAFDB}" srcOrd="1" destOrd="0" presId="urn:microsoft.com/office/officeart/2005/8/layout/vList2"/>
    <dgm:cxn modelId="{EB196352-9F86-4240-9232-502FEF4C47AF}" type="presParOf" srcId="{CB60794D-0D15-423B-A76B-D1966E11348F}" destId="{7B4284AF-4514-4884-888B-095A5D61030C}" srcOrd="2" destOrd="0" presId="urn:microsoft.com/office/officeart/2005/8/layout/vList2"/>
    <dgm:cxn modelId="{38C3B384-11C0-4A43-91F4-8077FDDF00E9}" type="presParOf" srcId="{CB60794D-0D15-423B-A76B-D1966E11348F}" destId="{CFCC8EED-D5B4-4ED6-AF02-FC26A3750181}" srcOrd="3" destOrd="0" presId="urn:microsoft.com/office/officeart/2005/8/layout/vList2"/>
    <dgm:cxn modelId="{454C73FD-26BC-4484-B1F0-BDE237681744}" type="presParOf" srcId="{CB60794D-0D15-423B-A76B-D1966E11348F}" destId="{A5CE89C6-311A-4D63-A2D7-7A81EBF5CB5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E596B9-9D54-41E2-BAD8-37EB62C21DF6}" type="doc">
      <dgm:prSet loTypeId="urn:microsoft.com/office/officeart/2016/7/layout/RepeatingBendingProcessNew" loCatId="process" qsTypeId="urn:microsoft.com/office/officeart/2005/8/quickstyle/simple1" qsCatId="simple" csTypeId="urn:microsoft.com/office/officeart/2005/8/colors/accent1_4" csCatId="accent1" phldr="1"/>
      <dgm:spPr/>
      <dgm:t>
        <a:bodyPr/>
        <a:lstStyle/>
        <a:p>
          <a:endParaRPr lang="en-US"/>
        </a:p>
      </dgm:t>
    </dgm:pt>
    <dgm:pt modelId="{14A03D4D-67F5-47A9-B87E-1B6556B9B51C}">
      <dgm:prSet/>
      <dgm:spPr/>
      <dgm:t>
        <a:bodyPr/>
        <a:lstStyle/>
        <a:p>
          <a:r>
            <a:rPr lang="en-US" b="1"/>
            <a:t>First week of the month: </a:t>
          </a:r>
          <a:r>
            <a:rPr lang="en-US"/>
            <a:t>Content released</a:t>
          </a:r>
        </a:p>
      </dgm:t>
    </dgm:pt>
    <dgm:pt modelId="{E3F71887-5F48-45DC-8DFB-C1016ED52E92}" type="parTrans" cxnId="{5FDE391D-22AB-4F20-BACE-579CA9DBF5E0}">
      <dgm:prSet/>
      <dgm:spPr/>
      <dgm:t>
        <a:bodyPr/>
        <a:lstStyle/>
        <a:p>
          <a:endParaRPr lang="en-US"/>
        </a:p>
      </dgm:t>
    </dgm:pt>
    <dgm:pt modelId="{43AF41D0-3D93-43B6-8BBE-F4C4D6025DA0}" type="sibTrans" cxnId="{5FDE391D-22AB-4F20-BACE-579CA9DBF5E0}">
      <dgm:prSet/>
      <dgm:spPr/>
      <dgm:t>
        <a:bodyPr/>
        <a:lstStyle/>
        <a:p>
          <a:endParaRPr lang="en-US"/>
        </a:p>
      </dgm:t>
    </dgm:pt>
    <dgm:pt modelId="{46C5DEA3-BA9E-41DE-919D-627CA58FF04B}">
      <dgm:prSet/>
      <dgm:spPr/>
      <dgm:t>
        <a:bodyPr/>
        <a:lstStyle/>
        <a:p>
          <a:r>
            <a:rPr lang="en-US" b="1"/>
            <a:t>Second week: </a:t>
          </a:r>
          <a:r>
            <a:rPr lang="en-US"/>
            <a:t>Call to Action and letter writing campaign</a:t>
          </a:r>
        </a:p>
      </dgm:t>
    </dgm:pt>
    <dgm:pt modelId="{F74306CE-F165-468B-B022-226A49129075}" type="parTrans" cxnId="{AEFC30EF-3544-49ED-9C95-EF539D7698CF}">
      <dgm:prSet/>
      <dgm:spPr/>
      <dgm:t>
        <a:bodyPr/>
        <a:lstStyle/>
        <a:p>
          <a:endParaRPr lang="en-US"/>
        </a:p>
      </dgm:t>
    </dgm:pt>
    <dgm:pt modelId="{920CB5CC-ACA4-4536-9815-4FC40ADD6947}" type="sibTrans" cxnId="{AEFC30EF-3544-49ED-9C95-EF539D7698CF}">
      <dgm:prSet/>
      <dgm:spPr/>
      <dgm:t>
        <a:bodyPr/>
        <a:lstStyle/>
        <a:p>
          <a:endParaRPr lang="en-US"/>
        </a:p>
      </dgm:t>
    </dgm:pt>
    <dgm:pt modelId="{241C9653-9ADE-48EF-AC0C-0007B609F32F}">
      <dgm:prSet/>
      <dgm:spPr/>
      <dgm:t>
        <a:bodyPr/>
        <a:lstStyle/>
        <a:p>
          <a:r>
            <a:rPr lang="en-US" b="1"/>
            <a:t>Third week: </a:t>
          </a:r>
          <a:r>
            <a:rPr lang="en-US"/>
            <a:t>Phone script and meeting request</a:t>
          </a:r>
        </a:p>
      </dgm:t>
    </dgm:pt>
    <dgm:pt modelId="{06A8C4A6-DFB0-4E1E-B228-C993E590FCF0}" type="parTrans" cxnId="{6F5ECC12-D5D5-4AA1-A74A-0CCF237D5EFE}">
      <dgm:prSet/>
      <dgm:spPr/>
      <dgm:t>
        <a:bodyPr/>
        <a:lstStyle/>
        <a:p>
          <a:endParaRPr lang="en-US"/>
        </a:p>
      </dgm:t>
    </dgm:pt>
    <dgm:pt modelId="{EF0CDFC2-2CED-48B1-99B6-2057557BD203}" type="sibTrans" cxnId="{6F5ECC12-D5D5-4AA1-A74A-0CCF237D5EFE}">
      <dgm:prSet/>
      <dgm:spPr/>
      <dgm:t>
        <a:bodyPr/>
        <a:lstStyle/>
        <a:p>
          <a:endParaRPr lang="en-US"/>
        </a:p>
      </dgm:t>
    </dgm:pt>
    <dgm:pt modelId="{BBE9C125-0C41-46F6-A7EF-6F60946AD31A}">
      <dgm:prSet/>
      <dgm:spPr/>
      <dgm:t>
        <a:bodyPr/>
        <a:lstStyle/>
        <a:p>
          <a:r>
            <a:rPr lang="en-US" b="1"/>
            <a:t>Forth week: </a:t>
          </a:r>
          <a:r>
            <a:rPr lang="en-US"/>
            <a:t>Meeting*</a:t>
          </a:r>
        </a:p>
      </dgm:t>
    </dgm:pt>
    <dgm:pt modelId="{0F6B2251-D333-4BD3-B718-4213279A79ED}" type="parTrans" cxnId="{342AF6E2-DDD7-4C62-A0E7-E07EDA9B056D}">
      <dgm:prSet/>
      <dgm:spPr/>
      <dgm:t>
        <a:bodyPr/>
        <a:lstStyle/>
        <a:p>
          <a:endParaRPr lang="en-US"/>
        </a:p>
      </dgm:t>
    </dgm:pt>
    <dgm:pt modelId="{6ABC9616-B86E-4570-A3EF-09704EA244B7}" type="sibTrans" cxnId="{342AF6E2-DDD7-4C62-A0E7-E07EDA9B056D}">
      <dgm:prSet/>
      <dgm:spPr/>
      <dgm:t>
        <a:bodyPr/>
        <a:lstStyle/>
        <a:p>
          <a:endParaRPr lang="en-US"/>
        </a:p>
      </dgm:t>
    </dgm:pt>
    <dgm:pt modelId="{1F26848A-FD1A-42E4-ABE1-5F75BC3E484F}">
      <dgm:prSet/>
      <dgm:spPr/>
      <dgm:t>
        <a:bodyPr/>
        <a:lstStyle/>
        <a:p>
          <a:r>
            <a:rPr lang="en-US" b="1"/>
            <a:t>July 16: </a:t>
          </a:r>
          <a:r>
            <a:rPr lang="en-US"/>
            <a:t>U.S. Public Health Service Ready Reserve Birthday Celebration and Advocacy Day</a:t>
          </a:r>
        </a:p>
      </dgm:t>
    </dgm:pt>
    <dgm:pt modelId="{58A06982-85FA-47D8-BC0C-61C3A892811F}" type="parTrans" cxnId="{4D45E53F-0243-47A6-A8CE-4A6E929576E1}">
      <dgm:prSet/>
      <dgm:spPr/>
      <dgm:t>
        <a:bodyPr/>
        <a:lstStyle/>
        <a:p>
          <a:endParaRPr lang="en-US"/>
        </a:p>
      </dgm:t>
    </dgm:pt>
    <dgm:pt modelId="{2492F135-09C0-4385-BF29-DDE472911947}" type="sibTrans" cxnId="{4D45E53F-0243-47A6-A8CE-4A6E929576E1}">
      <dgm:prSet/>
      <dgm:spPr/>
      <dgm:t>
        <a:bodyPr/>
        <a:lstStyle/>
        <a:p>
          <a:endParaRPr lang="en-US"/>
        </a:p>
      </dgm:t>
    </dgm:pt>
    <dgm:pt modelId="{40FDF0C6-F264-4B28-A900-633CE5820E61}">
      <dgm:prSet/>
      <dgm:spPr/>
      <dgm:t>
        <a:bodyPr/>
        <a:lstStyle/>
        <a:p>
          <a:r>
            <a:rPr lang="en-US" b="1"/>
            <a:t>September 25: </a:t>
          </a:r>
          <a:r>
            <a:rPr lang="en-US"/>
            <a:t>ROA Air Force Reserve Advocacy Day</a:t>
          </a:r>
        </a:p>
      </dgm:t>
    </dgm:pt>
    <dgm:pt modelId="{6AB4AB59-8BAF-4382-B8E3-75535E24C400}" type="parTrans" cxnId="{8959578F-6B8F-416A-9026-60477D94688B}">
      <dgm:prSet/>
      <dgm:spPr/>
      <dgm:t>
        <a:bodyPr/>
        <a:lstStyle/>
        <a:p>
          <a:endParaRPr lang="en-US"/>
        </a:p>
      </dgm:t>
    </dgm:pt>
    <dgm:pt modelId="{D7726F08-D766-4FAA-A920-3054AFFCC857}" type="sibTrans" cxnId="{8959578F-6B8F-416A-9026-60477D94688B}">
      <dgm:prSet/>
      <dgm:spPr/>
      <dgm:t>
        <a:bodyPr/>
        <a:lstStyle/>
        <a:p>
          <a:endParaRPr lang="en-US"/>
        </a:p>
      </dgm:t>
    </dgm:pt>
    <dgm:pt modelId="{AFB1A9C2-A9D7-420F-9852-C8C5BDDF51F7}">
      <dgm:prSet/>
      <dgm:spPr/>
      <dgm:t>
        <a:bodyPr/>
        <a:lstStyle/>
        <a:p>
          <a:r>
            <a:rPr lang="en-US" b="1" dirty="0"/>
            <a:t>October 17: </a:t>
          </a:r>
          <a:r>
            <a:rPr lang="en-US" dirty="0"/>
            <a:t>ROA Annual Meeting Advocacy Day</a:t>
          </a:r>
        </a:p>
      </dgm:t>
    </dgm:pt>
    <dgm:pt modelId="{CD191423-A22A-4FDE-AA44-10F1A1B042E8}" type="parTrans" cxnId="{B2A33878-E489-47A1-85D9-84DB5AA064B6}">
      <dgm:prSet/>
      <dgm:spPr/>
      <dgm:t>
        <a:bodyPr/>
        <a:lstStyle/>
        <a:p>
          <a:endParaRPr lang="en-US"/>
        </a:p>
      </dgm:t>
    </dgm:pt>
    <dgm:pt modelId="{02A37F05-A808-4627-9786-06B05A63A548}" type="sibTrans" cxnId="{B2A33878-E489-47A1-85D9-84DB5AA064B6}">
      <dgm:prSet/>
      <dgm:spPr/>
      <dgm:t>
        <a:bodyPr/>
        <a:lstStyle/>
        <a:p>
          <a:endParaRPr lang="en-US"/>
        </a:p>
      </dgm:t>
    </dgm:pt>
    <dgm:pt modelId="{BBA00C8E-19D8-4E5F-8BE1-C461F829F6A0}" type="pres">
      <dgm:prSet presAssocID="{3DE596B9-9D54-41E2-BAD8-37EB62C21DF6}" presName="Name0" presStyleCnt="0">
        <dgm:presLayoutVars>
          <dgm:dir/>
          <dgm:resizeHandles val="exact"/>
        </dgm:presLayoutVars>
      </dgm:prSet>
      <dgm:spPr/>
    </dgm:pt>
    <dgm:pt modelId="{071FCF42-3BFC-42A8-9D28-33B27672A6F3}" type="pres">
      <dgm:prSet presAssocID="{14A03D4D-67F5-47A9-B87E-1B6556B9B51C}" presName="node" presStyleLbl="node1" presStyleIdx="0" presStyleCnt="7">
        <dgm:presLayoutVars>
          <dgm:bulletEnabled val="1"/>
        </dgm:presLayoutVars>
      </dgm:prSet>
      <dgm:spPr/>
    </dgm:pt>
    <dgm:pt modelId="{1BEF4814-A583-4D17-A8D1-A167CEC67D95}" type="pres">
      <dgm:prSet presAssocID="{43AF41D0-3D93-43B6-8BBE-F4C4D6025DA0}" presName="sibTrans" presStyleLbl="sibTrans1D1" presStyleIdx="0" presStyleCnt="6"/>
      <dgm:spPr/>
    </dgm:pt>
    <dgm:pt modelId="{15FA921C-CFF8-4B77-8636-6C5D9DC1E121}" type="pres">
      <dgm:prSet presAssocID="{43AF41D0-3D93-43B6-8BBE-F4C4D6025DA0}" presName="connectorText" presStyleLbl="sibTrans1D1" presStyleIdx="0" presStyleCnt="6"/>
      <dgm:spPr/>
    </dgm:pt>
    <dgm:pt modelId="{64E86F64-9D37-4818-BB94-68235896A3CB}" type="pres">
      <dgm:prSet presAssocID="{46C5DEA3-BA9E-41DE-919D-627CA58FF04B}" presName="node" presStyleLbl="node1" presStyleIdx="1" presStyleCnt="7">
        <dgm:presLayoutVars>
          <dgm:bulletEnabled val="1"/>
        </dgm:presLayoutVars>
      </dgm:prSet>
      <dgm:spPr/>
    </dgm:pt>
    <dgm:pt modelId="{114375BA-1CCB-4B10-84DF-69E64D2A2A38}" type="pres">
      <dgm:prSet presAssocID="{920CB5CC-ACA4-4536-9815-4FC40ADD6947}" presName="sibTrans" presStyleLbl="sibTrans1D1" presStyleIdx="1" presStyleCnt="6"/>
      <dgm:spPr/>
    </dgm:pt>
    <dgm:pt modelId="{84F5B138-EDA9-4490-9FB4-4743ABF6E18F}" type="pres">
      <dgm:prSet presAssocID="{920CB5CC-ACA4-4536-9815-4FC40ADD6947}" presName="connectorText" presStyleLbl="sibTrans1D1" presStyleIdx="1" presStyleCnt="6"/>
      <dgm:spPr/>
    </dgm:pt>
    <dgm:pt modelId="{15D890A3-B338-4F75-9F8E-F2F4FEC16067}" type="pres">
      <dgm:prSet presAssocID="{241C9653-9ADE-48EF-AC0C-0007B609F32F}" presName="node" presStyleLbl="node1" presStyleIdx="2" presStyleCnt="7">
        <dgm:presLayoutVars>
          <dgm:bulletEnabled val="1"/>
        </dgm:presLayoutVars>
      </dgm:prSet>
      <dgm:spPr/>
    </dgm:pt>
    <dgm:pt modelId="{ADE404DD-C9B2-47E4-9490-39E850EC39DC}" type="pres">
      <dgm:prSet presAssocID="{EF0CDFC2-2CED-48B1-99B6-2057557BD203}" presName="sibTrans" presStyleLbl="sibTrans1D1" presStyleIdx="2" presStyleCnt="6"/>
      <dgm:spPr/>
    </dgm:pt>
    <dgm:pt modelId="{3BA64131-9DF1-4A3B-8BCD-B3177B9FEA31}" type="pres">
      <dgm:prSet presAssocID="{EF0CDFC2-2CED-48B1-99B6-2057557BD203}" presName="connectorText" presStyleLbl="sibTrans1D1" presStyleIdx="2" presStyleCnt="6"/>
      <dgm:spPr/>
    </dgm:pt>
    <dgm:pt modelId="{F54BFBF5-C2B5-4AD6-8083-2AC0EF788E7E}" type="pres">
      <dgm:prSet presAssocID="{BBE9C125-0C41-46F6-A7EF-6F60946AD31A}" presName="node" presStyleLbl="node1" presStyleIdx="3" presStyleCnt="7">
        <dgm:presLayoutVars>
          <dgm:bulletEnabled val="1"/>
        </dgm:presLayoutVars>
      </dgm:prSet>
      <dgm:spPr/>
    </dgm:pt>
    <dgm:pt modelId="{A58A904B-E1E4-4EED-902B-11AEDFD32782}" type="pres">
      <dgm:prSet presAssocID="{6ABC9616-B86E-4570-A3EF-09704EA244B7}" presName="sibTrans" presStyleLbl="sibTrans1D1" presStyleIdx="3" presStyleCnt="6"/>
      <dgm:spPr/>
    </dgm:pt>
    <dgm:pt modelId="{BC211BAF-AC07-49F7-B53A-AAC26E7E6A1F}" type="pres">
      <dgm:prSet presAssocID="{6ABC9616-B86E-4570-A3EF-09704EA244B7}" presName="connectorText" presStyleLbl="sibTrans1D1" presStyleIdx="3" presStyleCnt="6"/>
      <dgm:spPr/>
    </dgm:pt>
    <dgm:pt modelId="{7E2F7702-C1F7-48E8-AE1A-BE330E4DB54D}" type="pres">
      <dgm:prSet presAssocID="{1F26848A-FD1A-42E4-ABE1-5F75BC3E484F}" presName="node" presStyleLbl="node1" presStyleIdx="4" presStyleCnt="7">
        <dgm:presLayoutVars>
          <dgm:bulletEnabled val="1"/>
        </dgm:presLayoutVars>
      </dgm:prSet>
      <dgm:spPr/>
    </dgm:pt>
    <dgm:pt modelId="{9B453D1C-C5C9-4804-BF9F-E58352B58B9E}" type="pres">
      <dgm:prSet presAssocID="{2492F135-09C0-4385-BF29-DDE472911947}" presName="sibTrans" presStyleLbl="sibTrans1D1" presStyleIdx="4" presStyleCnt="6"/>
      <dgm:spPr/>
    </dgm:pt>
    <dgm:pt modelId="{4A6ED39F-9440-4EFB-A436-915AD1D5170F}" type="pres">
      <dgm:prSet presAssocID="{2492F135-09C0-4385-BF29-DDE472911947}" presName="connectorText" presStyleLbl="sibTrans1D1" presStyleIdx="4" presStyleCnt="6"/>
      <dgm:spPr/>
    </dgm:pt>
    <dgm:pt modelId="{88AC54A9-C386-4302-99A8-5DA269C4604E}" type="pres">
      <dgm:prSet presAssocID="{40FDF0C6-F264-4B28-A900-633CE5820E61}" presName="node" presStyleLbl="node1" presStyleIdx="5" presStyleCnt="7">
        <dgm:presLayoutVars>
          <dgm:bulletEnabled val="1"/>
        </dgm:presLayoutVars>
      </dgm:prSet>
      <dgm:spPr/>
    </dgm:pt>
    <dgm:pt modelId="{91ECF732-CB16-4172-95A1-2E423683232B}" type="pres">
      <dgm:prSet presAssocID="{D7726F08-D766-4FAA-A920-3054AFFCC857}" presName="sibTrans" presStyleLbl="sibTrans1D1" presStyleIdx="5" presStyleCnt="6"/>
      <dgm:spPr/>
    </dgm:pt>
    <dgm:pt modelId="{2883A503-3CF5-4ED6-A60D-8C3167E57378}" type="pres">
      <dgm:prSet presAssocID="{D7726F08-D766-4FAA-A920-3054AFFCC857}" presName="connectorText" presStyleLbl="sibTrans1D1" presStyleIdx="5" presStyleCnt="6"/>
      <dgm:spPr/>
    </dgm:pt>
    <dgm:pt modelId="{CDF17402-9DBE-4FA8-AC1C-A72BCD3461FB}" type="pres">
      <dgm:prSet presAssocID="{AFB1A9C2-A9D7-420F-9852-C8C5BDDF51F7}" presName="node" presStyleLbl="node1" presStyleIdx="6" presStyleCnt="7">
        <dgm:presLayoutVars>
          <dgm:bulletEnabled val="1"/>
        </dgm:presLayoutVars>
      </dgm:prSet>
      <dgm:spPr/>
    </dgm:pt>
  </dgm:ptLst>
  <dgm:cxnLst>
    <dgm:cxn modelId="{40A80202-C386-4056-9982-E63AC616CA51}" type="presOf" srcId="{241C9653-9ADE-48EF-AC0C-0007B609F32F}" destId="{15D890A3-B338-4F75-9F8E-F2F4FEC16067}" srcOrd="0" destOrd="0" presId="urn:microsoft.com/office/officeart/2016/7/layout/RepeatingBendingProcessNew"/>
    <dgm:cxn modelId="{C0C7CE06-60B7-4852-BD76-CE195DBAD1F4}" type="presOf" srcId="{AFB1A9C2-A9D7-420F-9852-C8C5BDDF51F7}" destId="{CDF17402-9DBE-4FA8-AC1C-A72BCD3461FB}" srcOrd="0" destOrd="0" presId="urn:microsoft.com/office/officeart/2016/7/layout/RepeatingBendingProcessNew"/>
    <dgm:cxn modelId="{AA62CA10-D06D-4B36-BFFE-453B9D9C336C}" type="presOf" srcId="{2492F135-09C0-4385-BF29-DDE472911947}" destId="{4A6ED39F-9440-4EFB-A436-915AD1D5170F}" srcOrd="1" destOrd="0" presId="urn:microsoft.com/office/officeart/2016/7/layout/RepeatingBendingProcessNew"/>
    <dgm:cxn modelId="{6F5ECC12-D5D5-4AA1-A74A-0CCF237D5EFE}" srcId="{3DE596B9-9D54-41E2-BAD8-37EB62C21DF6}" destId="{241C9653-9ADE-48EF-AC0C-0007B609F32F}" srcOrd="2" destOrd="0" parTransId="{06A8C4A6-DFB0-4E1E-B228-C993E590FCF0}" sibTransId="{EF0CDFC2-2CED-48B1-99B6-2057557BD203}"/>
    <dgm:cxn modelId="{93080B1C-B9E9-4968-BF55-12517FDAF05B}" type="presOf" srcId="{D7726F08-D766-4FAA-A920-3054AFFCC857}" destId="{2883A503-3CF5-4ED6-A60D-8C3167E57378}" srcOrd="1" destOrd="0" presId="urn:microsoft.com/office/officeart/2016/7/layout/RepeatingBendingProcessNew"/>
    <dgm:cxn modelId="{5FDE391D-22AB-4F20-BACE-579CA9DBF5E0}" srcId="{3DE596B9-9D54-41E2-BAD8-37EB62C21DF6}" destId="{14A03D4D-67F5-47A9-B87E-1B6556B9B51C}" srcOrd="0" destOrd="0" parTransId="{E3F71887-5F48-45DC-8DFB-C1016ED52E92}" sibTransId="{43AF41D0-3D93-43B6-8BBE-F4C4D6025DA0}"/>
    <dgm:cxn modelId="{99ACF630-2825-4F33-8C6F-DC5BEE7F0E70}" type="presOf" srcId="{40FDF0C6-F264-4B28-A900-633CE5820E61}" destId="{88AC54A9-C386-4302-99A8-5DA269C4604E}" srcOrd="0" destOrd="0" presId="urn:microsoft.com/office/officeart/2016/7/layout/RepeatingBendingProcessNew"/>
    <dgm:cxn modelId="{4D45E53F-0243-47A6-A8CE-4A6E929576E1}" srcId="{3DE596B9-9D54-41E2-BAD8-37EB62C21DF6}" destId="{1F26848A-FD1A-42E4-ABE1-5F75BC3E484F}" srcOrd="4" destOrd="0" parTransId="{58A06982-85FA-47D8-BC0C-61C3A892811F}" sibTransId="{2492F135-09C0-4385-BF29-DDE472911947}"/>
    <dgm:cxn modelId="{9E8FE248-78D7-4C0C-9DD7-769D24CE7EA9}" type="presOf" srcId="{43AF41D0-3D93-43B6-8BBE-F4C4D6025DA0}" destId="{15FA921C-CFF8-4B77-8636-6C5D9DC1E121}" srcOrd="1" destOrd="0" presId="urn:microsoft.com/office/officeart/2016/7/layout/RepeatingBendingProcessNew"/>
    <dgm:cxn modelId="{830EFF4D-EF6D-489F-8949-82191CD3C95C}" type="presOf" srcId="{6ABC9616-B86E-4570-A3EF-09704EA244B7}" destId="{A58A904B-E1E4-4EED-902B-11AEDFD32782}" srcOrd="0" destOrd="0" presId="urn:microsoft.com/office/officeart/2016/7/layout/RepeatingBendingProcessNew"/>
    <dgm:cxn modelId="{CB910A55-1C29-4D31-8758-E5527FF42114}" type="presOf" srcId="{6ABC9616-B86E-4570-A3EF-09704EA244B7}" destId="{BC211BAF-AC07-49F7-B53A-AAC26E7E6A1F}" srcOrd="1" destOrd="0" presId="urn:microsoft.com/office/officeart/2016/7/layout/RepeatingBendingProcessNew"/>
    <dgm:cxn modelId="{B2A33878-E489-47A1-85D9-84DB5AA064B6}" srcId="{3DE596B9-9D54-41E2-BAD8-37EB62C21DF6}" destId="{AFB1A9C2-A9D7-420F-9852-C8C5BDDF51F7}" srcOrd="6" destOrd="0" parTransId="{CD191423-A22A-4FDE-AA44-10F1A1B042E8}" sibTransId="{02A37F05-A808-4627-9786-06B05A63A548}"/>
    <dgm:cxn modelId="{8959578F-6B8F-416A-9026-60477D94688B}" srcId="{3DE596B9-9D54-41E2-BAD8-37EB62C21DF6}" destId="{40FDF0C6-F264-4B28-A900-633CE5820E61}" srcOrd="5" destOrd="0" parTransId="{6AB4AB59-8BAF-4382-B8E3-75535E24C400}" sibTransId="{D7726F08-D766-4FAA-A920-3054AFFCC857}"/>
    <dgm:cxn modelId="{CE786C9B-6E7D-4583-B1BD-FCAFF652F45A}" type="presOf" srcId="{3DE596B9-9D54-41E2-BAD8-37EB62C21DF6}" destId="{BBA00C8E-19D8-4E5F-8BE1-C461F829F6A0}" srcOrd="0" destOrd="0" presId="urn:microsoft.com/office/officeart/2016/7/layout/RepeatingBendingProcessNew"/>
    <dgm:cxn modelId="{540F2AAB-3641-4432-8B7D-763C837680DA}" type="presOf" srcId="{920CB5CC-ACA4-4536-9815-4FC40ADD6947}" destId="{114375BA-1CCB-4B10-84DF-69E64D2A2A38}" srcOrd="0" destOrd="0" presId="urn:microsoft.com/office/officeart/2016/7/layout/RepeatingBendingProcessNew"/>
    <dgm:cxn modelId="{B41798B3-3CEE-4EF8-88A3-D132901BF93A}" type="presOf" srcId="{14A03D4D-67F5-47A9-B87E-1B6556B9B51C}" destId="{071FCF42-3BFC-42A8-9D28-33B27672A6F3}" srcOrd="0" destOrd="0" presId="urn:microsoft.com/office/officeart/2016/7/layout/RepeatingBendingProcessNew"/>
    <dgm:cxn modelId="{9DC4A9B7-5A2D-47E3-93D0-5BBBABE18F00}" type="presOf" srcId="{1F26848A-FD1A-42E4-ABE1-5F75BC3E484F}" destId="{7E2F7702-C1F7-48E8-AE1A-BE330E4DB54D}" srcOrd="0" destOrd="0" presId="urn:microsoft.com/office/officeart/2016/7/layout/RepeatingBendingProcessNew"/>
    <dgm:cxn modelId="{14C1C9C8-5130-49B9-B2AF-98AE8D8587E2}" type="presOf" srcId="{43AF41D0-3D93-43B6-8BBE-F4C4D6025DA0}" destId="{1BEF4814-A583-4D17-A8D1-A167CEC67D95}" srcOrd="0" destOrd="0" presId="urn:microsoft.com/office/officeart/2016/7/layout/RepeatingBendingProcessNew"/>
    <dgm:cxn modelId="{94FA55DB-841A-474B-AAC1-CE4F585536C3}" type="presOf" srcId="{BBE9C125-0C41-46F6-A7EF-6F60946AD31A}" destId="{F54BFBF5-C2B5-4AD6-8083-2AC0EF788E7E}" srcOrd="0" destOrd="0" presId="urn:microsoft.com/office/officeart/2016/7/layout/RepeatingBendingProcessNew"/>
    <dgm:cxn modelId="{BE6223DE-E9E4-4BCD-82E0-25ED6010E619}" type="presOf" srcId="{46C5DEA3-BA9E-41DE-919D-627CA58FF04B}" destId="{64E86F64-9D37-4818-BB94-68235896A3CB}" srcOrd="0" destOrd="0" presId="urn:microsoft.com/office/officeart/2016/7/layout/RepeatingBendingProcessNew"/>
    <dgm:cxn modelId="{342AF6E2-DDD7-4C62-A0E7-E07EDA9B056D}" srcId="{3DE596B9-9D54-41E2-BAD8-37EB62C21DF6}" destId="{BBE9C125-0C41-46F6-A7EF-6F60946AD31A}" srcOrd="3" destOrd="0" parTransId="{0F6B2251-D333-4BD3-B718-4213279A79ED}" sibTransId="{6ABC9616-B86E-4570-A3EF-09704EA244B7}"/>
    <dgm:cxn modelId="{B80AF7E5-DF97-4358-AA57-B45B6CB6161C}" type="presOf" srcId="{EF0CDFC2-2CED-48B1-99B6-2057557BD203}" destId="{ADE404DD-C9B2-47E4-9490-39E850EC39DC}" srcOrd="0" destOrd="0" presId="urn:microsoft.com/office/officeart/2016/7/layout/RepeatingBendingProcessNew"/>
    <dgm:cxn modelId="{26DA62E6-5CE4-4F6F-BA9D-55F609913734}" type="presOf" srcId="{2492F135-09C0-4385-BF29-DDE472911947}" destId="{9B453D1C-C5C9-4804-BF9F-E58352B58B9E}" srcOrd="0" destOrd="0" presId="urn:microsoft.com/office/officeart/2016/7/layout/RepeatingBendingProcessNew"/>
    <dgm:cxn modelId="{D0649EE7-86D9-47A7-BD51-E34ACCDE30EE}" type="presOf" srcId="{920CB5CC-ACA4-4536-9815-4FC40ADD6947}" destId="{84F5B138-EDA9-4490-9FB4-4743ABF6E18F}" srcOrd="1" destOrd="0" presId="urn:microsoft.com/office/officeart/2016/7/layout/RepeatingBendingProcessNew"/>
    <dgm:cxn modelId="{AEFC30EF-3544-49ED-9C95-EF539D7698CF}" srcId="{3DE596B9-9D54-41E2-BAD8-37EB62C21DF6}" destId="{46C5DEA3-BA9E-41DE-919D-627CA58FF04B}" srcOrd="1" destOrd="0" parTransId="{F74306CE-F165-468B-B022-226A49129075}" sibTransId="{920CB5CC-ACA4-4536-9815-4FC40ADD6947}"/>
    <dgm:cxn modelId="{CBD058F4-B839-4962-A947-B2D411B61825}" type="presOf" srcId="{D7726F08-D766-4FAA-A920-3054AFFCC857}" destId="{91ECF732-CB16-4172-95A1-2E423683232B}" srcOrd="0" destOrd="0" presId="urn:microsoft.com/office/officeart/2016/7/layout/RepeatingBendingProcessNew"/>
    <dgm:cxn modelId="{3ABBEDFC-D9FA-426D-B2BD-3E7A9E941F0C}" type="presOf" srcId="{EF0CDFC2-2CED-48B1-99B6-2057557BD203}" destId="{3BA64131-9DF1-4A3B-8BCD-B3177B9FEA31}" srcOrd="1" destOrd="0" presId="urn:microsoft.com/office/officeart/2016/7/layout/RepeatingBendingProcessNew"/>
    <dgm:cxn modelId="{1754EE4D-F233-4137-917D-AF71168CE68E}" type="presParOf" srcId="{BBA00C8E-19D8-4E5F-8BE1-C461F829F6A0}" destId="{071FCF42-3BFC-42A8-9D28-33B27672A6F3}" srcOrd="0" destOrd="0" presId="urn:microsoft.com/office/officeart/2016/7/layout/RepeatingBendingProcessNew"/>
    <dgm:cxn modelId="{574DA8A1-1DE7-4DFA-A568-92B83D21D50D}" type="presParOf" srcId="{BBA00C8E-19D8-4E5F-8BE1-C461F829F6A0}" destId="{1BEF4814-A583-4D17-A8D1-A167CEC67D95}" srcOrd="1" destOrd="0" presId="urn:microsoft.com/office/officeart/2016/7/layout/RepeatingBendingProcessNew"/>
    <dgm:cxn modelId="{0BB304D3-DD8F-4EF5-8865-CD02AD4462D5}" type="presParOf" srcId="{1BEF4814-A583-4D17-A8D1-A167CEC67D95}" destId="{15FA921C-CFF8-4B77-8636-6C5D9DC1E121}" srcOrd="0" destOrd="0" presId="urn:microsoft.com/office/officeart/2016/7/layout/RepeatingBendingProcessNew"/>
    <dgm:cxn modelId="{469FC8E1-6CBB-430B-969E-56940411CDCA}" type="presParOf" srcId="{BBA00C8E-19D8-4E5F-8BE1-C461F829F6A0}" destId="{64E86F64-9D37-4818-BB94-68235896A3CB}" srcOrd="2" destOrd="0" presId="urn:microsoft.com/office/officeart/2016/7/layout/RepeatingBendingProcessNew"/>
    <dgm:cxn modelId="{7085CA30-70DC-4ECC-B597-A1FE90DE0D14}" type="presParOf" srcId="{BBA00C8E-19D8-4E5F-8BE1-C461F829F6A0}" destId="{114375BA-1CCB-4B10-84DF-69E64D2A2A38}" srcOrd="3" destOrd="0" presId="urn:microsoft.com/office/officeart/2016/7/layout/RepeatingBendingProcessNew"/>
    <dgm:cxn modelId="{E7CF6DB3-5426-431B-9721-F0C820177E45}" type="presParOf" srcId="{114375BA-1CCB-4B10-84DF-69E64D2A2A38}" destId="{84F5B138-EDA9-4490-9FB4-4743ABF6E18F}" srcOrd="0" destOrd="0" presId="urn:microsoft.com/office/officeart/2016/7/layout/RepeatingBendingProcessNew"/>
    <dgm:cxn modelId="{708FD41A-054C-4D8B-BB37-BB4D2C3AC0B9}" type="presParOf" srcId="{BBA00C8E-19D8-4E5F-8BE1-C461F829F6A0}" destId="{15D890A3-B338-4F75-9F8E-F2F4FEC16067}" srcOrd="4" destOrd="0" presId="urn:microsoft.com/office/officeart/2016/7/layout/RepeatingBendingProcessNew"/>
    <dgm:cxn modelId="{87CFEAB3-1C5D-41A1-8214-AA18E1C6C200}" type="presParOf" srcId="{BBA00C8E-19D8-4E5F-8BE1-C461F829F6A0}" destId="{ADE404DD-C9B2-47E4-9490-39E850EC39DC}" srcOrd="5" destOrd="0" presId="urn:microsoft.com/office/officeart/2016/7/layout/RepeatingBendingProcessNew"/>
    <dgm:cxn modelId="{ECB5DCA2-E087-42FB-9D93-70307CE1527F}" type="presParOf" srcId="{ADE404DD-C9B2-47E4-9490-39E850EC39DC}" destId="{3BA64131-9DF1-4A3B-8BCD-B3177B9FEA31}" srcOrd="0" destOrd="0" presId="urn:microsoft.com/office/officeart/2016/7/layout/RepeatingBendingProcessNew"/>
    <dgm:cxn modelId="{D1AB7AA7-AD31-4E15-9732-0A6B0CCBFCD7}" type="presParOf" srcId="{BBA00C8E-19D8-4E5F-8BE1-C461F829F6A0}" destId="{F54BFBF5-C2B5-4AD6-8083-2AC0EF788E7E}" srcOrd="6" destOrd="0" presId="urn:microsoft.com/office/officeart/2016/7/layout/RepeatingBendingProcessNew"/>
    <dgm:cxn modelId="{A61DE085-6752-49A5-9471-09B3227AA0A8}" type="presParOf" srcId="{BBA00C8E-19D8-4E5F-8BE1-C461F829F6A0}" destId="{A58A904B-E1E4-4EED-902B-11AEDFD32782}" srcOrd="7" destOrd="0" presId="urn:microsoft.com/office/officeart/2016/7/layout/RepeatingBendingProcessNew"/>
    <dgm:cxn modelId="{86F9295D-05B1-41D7-9C5D-58FF7EDC3E66}" type="presParOf" srcId="{A58A904B-E1E4-4EED-902B-11AEDFD32782}" destId="{BC211BAF-AC07-49F7-B53A-AAC26E7E6A1F}" srcOrd="0" destOrd="0" presId="urn:microsoft.com/office/officeart/2016/7/layout/RepeatingBendingProcessNew"/>
    <dgm:cxn modelId="{ADF6A3A7-BEAB-43AD-9205-7700948B77BA}" type="presParOf" srcId="{BBA00C8E-19D8-4E5F-8BE1-C461F829F6A0}" destId="{7E2F7702-C1F7-48E8-AE1A-BE330E4DB54D}" srcOrd="8" destOrd="0" presId="urn:microsoft.com/office/officeart/2016/7/layout/RepeatingBendingProcessNew"/>
    <dgm:cxn modelId="{C171183B-3806-4369-B71D-29D9BEC740EA}" type="presParOf" srcId="{BBA00C8E-19D8-4E5F-8BE1-C461F829F6A0}" destId="{9B453D1C-C5C9-4804-BF9F-E58352B58B9E}" srcOrd="9" destOrd="0" presId="urn:microsoft.com/office/officeart/2016/7/layout/RepeatingBendingProcessNew"/>
    <dgm:cxn modelId="{FA092041-B62F-4C06-B1A9-D53354C7FA5D}" type="presParOf" srcId="{9B453D1C-C5C9-4804-BF9F-E58352B58B9E}" destId="{4A6ED39F-9440-4EFB-A436-915AD1D5170F}" srcOrd="0" destOrd="0" presId="urn:microsoft.com/office/officeart/2016/7/layout/RepeatingBendingProcessNew"/>
    <dgm:cxn modelId="{7FA77AE5-DF1E-4C64-ADFB-C33BD5F7DDF8}" type="presParOf" srcId="{BBA00C8E-19D8-4E5F-8BE1-C461F829F6A0}" destId="{88AC54A9-C386-4302-99A8-5DA269C4604E}" srcOrd="10" destOrd="0" presId="urn:microsoft.com/office/officeart/2016/7/layout/RepeatingBendingProcessNew"/>
    <dgm:cxn modelId="{83F7F961-AFC3-4333-B135-7118068E51EE}" type="presParOf" srcId="{BBA00C8E-19D8-4E5F-8BE1-C461F829F6A0}" destId="{91ECF732-CB16-4172-95A1-2E423683232B}" srcOrd="11" destOrd="0" presId="urn:microsoft.com/office/officeart/2016/7/layout/RepeatingBendingProcessNew"/>
    <dgm:cxn modelId="{6DB260C5-6919-410E-A01A-831D0C27A82A}" type="presParOf" srcId="{91ECF732-CB16-4172-95A1-2E423683232B}" destId="{2883A503-3CF5-4ED6-A60D-8C3167E57378}" srcOrd="0" destOrd="0" presId="urn:microsoft.com/office/officeart/2016/7/layout/RepeatingBendingProcessNew"/>
    <dgm:cxn modelId="{DF5393FF-7F38-45C6-8723-0075A7E9F24D}" type="presParOf" srcId="{BBA00C8E-19D8-4E5F-8BE1-C461F829F6A0}" destId="{CDF17402-9DBE-4FA8-AC1C-A72BCD3461FB}" srcOrd="1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42C4E-BE2D-4B88-9221-DBB9902FA01D}">
      <dsp:nvSpPr>
        <dsp:cNvPr id="0" name=""/>
        <dsp:cNvSpPr/>
      </dsp:nvSpPr>
      <dsp:spPr>
        <a:xfrm>
          <a:off x="1127830" y="508017"/>
          <a:ext cx="616992" cy="6169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E2B08F-1AB0-40E3-8222-96F17A32077D}">
      <dsp:nvSpPr>
        <dsp:cNvPr id="0" name=""/>
        <dsp:cNvSpPr/>
      </dsp:nvSpPr>
      <dsp:spPr>
        <a:xfrm>
          <a:off x="750779" y="1376578"/>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Monthly calendar of prompts</a:t>
          </a:r>
        </a:p>
      </dsp:txBody>
      <dsp:txXfrm>
        <a:off x="750779" y="1376578"/>
        <a:ext cx="1371093" cy="548437"/>
      </dsp:txXfrm>
    </dsp:sp>
    <dsp:sp modelId="{813B45A1-58BD-410E-B74C-FFBCA2019A10}">
      <dsp:nvSpPr>
        <dsp:cNvPr id="0" name=""/>
        <dsp:cNvSpPr/>
      </dsp:nvSpPr>
      <dsp:spPr>
        <a:xfrm>
          <a:off x="2738865" y="508017"/>
          <a:ext cx="616992" cy="6169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0FDEAE-6622-48BB-83B8-B0DBF3714F60}">
      <dsp:nvSpPr>
        <dsp:cNvPr id="0" name=""/>
        <dsp:cNvSpPr/>
      </dsp:nvSpPr>
      <dsp:spPr>
        <a:xfrm>
          <a:off x="2361814" y="1376578"/>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Call to Actions</a:t>
          </a:r>
        </a:p>
      </dsp:txBody>
      <dsp:txXfrm>
        <a:off x="2361814" y="1376578"/>
        <a:ext cx="1371093" cy="548437"/>
      </dsp:txXfrm>
    </dsp:sp>
    <dsp:sp modelId="{35009E99-2DE9-4177-A8BA-1C3D778DE553}">
      <dsp:nvSpPr>
        <dsp:cNvPr id="0" name=""/>
        <dsp:cNvSpPr/>
      </dsp:nvSpPr>
      <dsp:spPr>
        <a:xfrm>
          <a:off x="4349900" y="508017"/>
          <a:ext cx="616992" cy="6169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360E46-5E97-41A9-B5BA-74DA0FC65AA1}">
      <dsp:nvSpPr>
        <dsp:cNvPr id="0" name=""/>
        <dsp:cNvSpPr/>
      </dsp:nvSpPr>
      <dsp:spPr>
        <a:xfrm>
          <a:off x="3972850" y="1376578"/>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Phone scripts</a:t>
          </a:r>
        </a:p>
      </dsp:txBody>
      <dsp:txXfrm>
        <a:off x="3972850" y="1376578"/>
        <a:ext cx="1371093" cy="548437"/>
      </dsp:txXfrm>
    </dsp:sp>
    <dsp:sp modelId="{0ED30064-4F4B-44C9-B0D3-8AAB6A25DF86}">
      <dsp:nvSpPr>
        <dsp:cNvPr id="0" name=""/>
        <dsp:cNvSpPr/>
      </dsp:nvSpPr>
      <dsp:spPr>
        <a:xfrm>
          <a:off x="5960935" y="508017"/>
          <a:ext cx="616992" cy="6169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E2C5FA-8667-4D06-9690-EE963D4F21FF}">
      <dsp:nvSpPr>
        <dsp:cNvPr id="0" name=""/>
        <dsp:cNvSpPr/>
      </dsp:nvSpPr>
      <dsp:spPr>
        <a:xfrm>
          <a:off x="5583885" y="1376578"/>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Letter writing campaigns</a:t>
          </a:r>
        </a:p>
      </dsp:txBody>
      <dsp:txXfrm>
        <a:off x="5583885" y="1376578"/>
        <a:ext cx="1371093" cy="548437"/>
      </dsp:txXfrm>
    </dsp:sp>
    <dsp:sp modelId="{7E26639F-40E6-4663-9AA3-A6A6F30E42D1}">
      <dsp:nvSpPr>
        <dsp:cNvPr id="0" name=""/>
        <dsp:cNvSpPr/>
      </dsp:nvSpPr>
      <dsp:spPr>
        <a:xfrm>
          <a:off x="7571971" y="508017"/>
          <a:ext cx="616992" cy="61699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723F1A-61CF-48B4-80C2-11F77B3C9D80}">
      <dsp:nvSpPr>
        <dsp:cNvPr id="0" name=""/>
        <dsp:cNvSpPr/>
      </dsp:nvSpPr>
      <dsp:spPr>
        <a:xfrm>
          <a:off x="7194920" y="1376578"/>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Supporting resources </a:t>
          </a:r>
        </a:p>
      </dsp:txBody>
      <dsp:txXfrm>
        <a:off x="7194920" y="1376578"/>
        <a:ext cx="1371093" cy="548437"/>
      </dsp:txXfrm>
    </dsp:sp>
    <dsp:sp modelId="{EE310981-B04C-41DF-879A-FDD4389861A2}">
      <dsp:nvSpPr>
        <dsp:cNvPr id="0" name=""/>
        <dsp:cNvSpPr/>
      </dsp:nvSpPr>
      <dsp:spPr>
        <a:xfrm>
          <a:off x="9183006" y="508017"/>
          <a:ext cx="616992" cy="61699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3C7072-6BFD-4974-AF85-88FB28885912}">
      <dsp:nvSpPr>
        <dsp:cNvPr id="0" name=""/>
        <dsp:cNvSpPr/>
      </dsp:nvSpPr>
      <dsp:spPr>
        <a:xfrm>
          <a:off x="8805955" y="1376578"/>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Strong ROA national coordination</a:t>
          </a:r>
        </a:p>
      </dsp:txBody>
      <dsp:txXfrm>
        <a:off x="8805955" y="1376578"/>
        <a:ext cx="1371093" cy="548437"/>
      </dsp:txXfrm>
    </dsp:sp>
    <dsp:sp modelId="{D9A3219D-6BCE-4289-9680-0A88A39CCFF1}">
      <dsp:nvSpPr>
        <dsp:cNvPr id="0" name=""/>
        <dsp:cNvSpPr/>
      </dsp:nvSpPr>
      <dsp:spPr>
        <a:xfrm>
          <a:off x="1127830" y="2267789"/>
          <a:ext cx="616992" cy="61699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D7582C-FEF5-49A2-B864-B498C10F095B}">
      <dsp:nvSpPr>
        <dsp:cNvPr id="0" name=""/>
        <dsp:cNvSpPr/>
      </dsp:nvSpPr>
      <dsp:spPr>
        <a:xfrm>
          <a:off x="750779" y="3136349"/>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In-person and virtual engagement opportunities</a:t>
          </a:r>
        </a:p>
      </dsp:txBody>
      <dsp:txXfrm>
        <a:off x="750779" y="3136349"/>
        <a:ext cx="1371093" cy="548437"/>
      </dsp:txXfrm>
    </dsp:sp>
    <dsp:sp modelId="{A76D8BA4-0161-449F-BF76-D1FF33D4C07D}">
      <dsp:nvSpPr>
        <dsp:cNvPr id="0" name=""/>
        <dsp:cNvSpPr/>
      </dsp:nvSpPr>
      <dsp:spPr>
        <a:xfrm>
          <a:off x="2738865" y="2267789"/>
          <a:ext cx="616992" cy="616992"/>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61F3B1-B598-4152-B631-76E8148D8470}">
      <dsp:nvSpPr>
        <dsp:cNvPr id="0" name=""/>
        <dsp:cNvSpPr/>
      </dsp:nvSpPr>
      <dsp:spPr>
        <a:xfrm>
          <a:off x="2361814" y="3136349"/>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Immersion in the legislative process</a:t>
          </a:r>
        </a:p>
      </dsp:txBody>
      <dsp:txXfrm>
        <a:off x="2361814" y="3136349"/>
        <a:ext cx="1371093" cy="548437"/>
      </dsp:txXfrm>
    </dsp:sp>
    <dsp:sp modelId="{1EFEACD2-95B1-4BCF-B2F6-D263D364800A}">
      <dsp:nvSpPr>
        <dsp:cNvPr id="0" name=""/>
        <dsp:cNvSpPr/>
      </dsp:nvSpPr>
      <dsp:spPr>
        <a:xfrm>
          <a:off x="4349900" y="2267789"/>
          <a:ext cx="616992" cy="616992"/>
        </a:xfrm>
        <a:prstGeom prst="rect">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AC600E-63ED-4EDC-B3D9-EB5A793667D0}">
      <dsp:nvSpPr>
        <dsp:cNvPr id="0" name=""/>
        <dsp:cNvSpPr/>
      </dsp:nvSpPr>
      <dsp:spPr>
        <a:xfrm>
          <a:off x="3972850" y="3136349"/>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Online webinars</a:t>
          </a:r>
        </a:p>
      </dsp:txBody>
      <dsp:txXfrm>
        <a:off x="3972850" y="3136349"/>
        <a:ext cx="1371093" cy="548437"/>
      </dsp:txXfrm>
    </dsp:sp>
    <dsp:sp modelId="{C897F31D-AE16-4A83-85D4-B10DAEE71482}">
      <dsp:nvSpPr>
        <dsp:cNvPr id="0" name=""/>
        <dsp:cNvSpPr/>
      </dsp:nvSpPr>
      <dsp:spPr>
        <a:xfrm>
          <a:off x="5960935" y="2267789"/>
          <a:ext cx="616992" cy="616992"/>
        </a:xfrm>
        <a:prstGeom prst="rect">
          <a:avLst/>
        </a:prstGeom>
        <a:blipFill>
          <a:blip xmlns:r="http://schemas.openxmlformats.org/officeDocument/2006/relationships" r:embed="rId19">
            <a:extLst>
              <a:ext uri="{96DAC541-7B7A-43D3-8B79-37D633B846F1}">
                <asvg:svgBlip xmlns:asvg="http://schemas.microsoft.com/office/drawing/2016/SVG/main" r:embed="rId2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016774-0A54-48FE-A016-7EB0605ACBB6}">
      <dsp:nvSpPr>
        <dsp:cNvPr id="0" name=""/>
        <dsp:cNvSpPr/>
      </dsp:nvSpPr>
      <dsp:spPr>
        <a:xfrm>
          <a:off x="5583885" y="3136349"/>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Up to the Minute Man Updates</a:t>
          </a:r>
        </a:p>
      </dsp:txBody>
      <dsp:txXfrm>
        <a:off x="5583885" y="3136349"/>
        <a:ext cx="1371093" cy="548437"/>
      </dsp:txXfrm>
    </dsp:sp>
    <dsp:sp modelId="{D67AA4AB-E5D0-47AA-8338-CEDE0D0E4F7B}">
      <dsp:nvSpPr>
        <dsp:cNvPr id="0" name=""/>
        <dsp:cNvSpPr/>
      </dsp:nvSpPr>
      <dsp:spPr>
        <a:xfrm>
          <a:off x="7571971" y="2267789"/>
          <a:ext cx="616992" cy="616992"/>
        </a:xfrm>
        <a:prstGeom prst="rect">
          <a:avLst/>
        </a:prstGeom>
        <a:blipFill>
          <a:blip xmlns:r="http://schemas.openxmlformats.org/officeDocument/2006/relationships" r:embed="rId21">
            <a:extLst>
              <a:ext uri="{96DAC541-7B7A-43D3-8B79-37D633B846F1}">
                <asvg:svgBlip xmlns:asvg="http://schemas.microsoft.com/office/drawing/2016/SVG/main" r:embed="rId2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C576CD-EC3D-420E-B99F-B30737ABF4DB}">
      <dsp:nvSpPr>
        <dsp:cNvPr id="0" name=""/>
        <dsp:cNvSpPr/>
      </dsp:nvSpPr>
      <dsp:spPr>
        <a:xfrm>
          <a:off x="7194920" y="3136349"/>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ROA Advocacy Days*</a:t>
          </a:r>
        </a:p>
      </dsp:txBody>
      <dsp:txXfrm>
        <a:off x="7194920" y="3136349"/>
        <a:ext cx="1371093" cy="548437"/>
      </dsp:txXfrm>
    </dsp:sp>
    <dsp:sp modelId="{750B8FC6-A898-4A7F-B324-9B204895DD4C}">
      <dsp:nvSpPr>
        <dsp:cNvPr id="0" name=""/>
        <dsp:cNvSpPr/>
      </dsp:nvSpPr>
      <dsp:spPr>
        <a:xfrm>
          <a:off x="9183006" y="2267789"/>
          <a:ext cx="616992" cy="616992"/>
        </a:xfrm>
        <a:prstGeom prst="rect">
          <a:avLst/>
        </a:prstGeom>
        <a:blipFill>
          <a:blip xmlns:r="http://schemas.openxmlformats.org/officeDocument/2006/relationships" r:embed="rId23">
            <a:extLst>
              <a:ext uri="{96DAC541-7B7A-43D3-8B79-37D633B846F1}">
                <asvg:svgBlip xmlns:asvg="http://schemas.microsoft.com/office/drawing/2016/SVG/main" r:embed="rId2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79BA40-B835-4943-AC4D-BE5DA6E426AC}">
      <dsp:nvSpPr>
        <dsp:cNvPr id="0" name=""/>
        <dsp:cNvSpPr/>
      </dsp:nvSpPr>
      <dsp:spPr>
        <a:xfrm>
          <a:off x="8805955" y="3136349"/>
          <a:ext cx="1371093" cy="54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Surprise Awards?</a:t>
          </a:r>
        </a:p>
      </dsp:txBody>
      <dsp:txXfrm>
        <a:off x="8805955" y="3136349"/>
        <a:ext cx="1371093" cy="5484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0F831-FCC0-4BA1-A7E6-7BAA0482D3BE}">
      <dsp:nvSpPr>
        <dsp:cNvPr id="0" name=""/>
        <dsp:cNvSpPr/>
      </dsp:nvSpPr>
      <dsp:spPr>
        <a:xfrm>
          <a:off x="0" y="464387"/>
          <a:ext cx="10927829" cy="1007370"/>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Follow on mission for Whiteman Air Force Base</a:t>
          </a:r>
        </a:p>
      </dsp:txBody>
      <dsp:txXfrm>
        <a:off x="49176" y="513563"/>
        <a:ext cx="10829477" cy="909018"/>
      </dsp:txXfrm>
    </dsp:sp>
    <dsp:sp modelId="{7B4284AF-4514-4884-888B-095A5D61030C}">
      <dsp:nvSpPr>
        <dsp:cNvPr id="0" name=""/>
        <dsp:cNvSpPr/>
      </dsp:nvSpPr>
      <dsp:spPr>
        <a:xfrm>
          <a:off x="0" y="1592717"/>
          <a:ext cx="10927829" cy="1007370"/>
        </a:xfrm>
        <a:prstGeom prst="round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K/C-130 modernization/recapitalization</a:t>
          </a:r>
        </a:p>
      </dsp:txBody>
      <dsp:txXfrm>
        <a:off x="49176" y="1641893"/>
        <a:ext cx="10829477" cy="909018"/>
      </dsp:txXfrm>
    </dsp:sp>
    <dsp:sp modelId="{A5CE89C6-311A-4D63-A2D7-7A81EBF5CB55}">
      <dsp:nvSpPr>
        <dsp:cNvPr id="0" name=""/>
        <dsp:cNvSpPr/>
      </dsp:nvSpPr>
      <dsp:spPr>
        <a:xfrm>
          <a:off x="0" y="2721047"/>
          <a:ext cx="10927829" cy="1007370"/>
        </a:xfrm>
        <a:prstGeom prst="round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Guard and Reserve GI Bill Parity</a:t>
          </a:r>
        </a:p>
      </dsp:txBody>
      <dsp:txXfrm>
        <a:off x="49176" y="2770223"/>
        <a:ext cx="10829477" cy="9090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F4814-A583-4D17-A8D1-A167CEC67D95}">
      <dsp:nvSpPr>
        <dsp:cNvPr id="0" name=""/>
        <dsp:cNvSpPr/>
      </dsp:nvSpPr>
      <dsp:spPr>
        <a:xfrm>
          <a:off x="2329474" y="1084105"/>
          <a:ext cx="505093" cy="91440"/>
        </a:xfrm>
        <a:custGeom>
          <a:avLst/>
          <a:gdLst/>
          <a:ahLst/>
          <a:cxnLst/>
          <a:rect l="0" t="0" r="0" b="0"/>
          <a:pathLst>
            <a:path>
              <a:moveTo>
                <a:pt x="0" y="45720"/>
              </a:moveTo>
              <a:lnTo>
                <a:pt x="505093" y="45720"/>
              </a:lnTo>
            </a:path>
          </a:pathLst>
        </a:custGeom>
        <a:noFill/>
        <a:ln w="6350" cap="flat" cmpd="sng" algn="ctr">
          <a:solidFill>
            <a:schemeClr val="accent1">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8628" y="1127147"/>
        <a:ext cx="26784" cy="5356"/>
      </dsp:txXfrm>
    </dsp:sp>
    <dsp:sp modelId="{071FCF42-3BFC-42A8-9D28-33B27672A6F3}">
      <dsp:nvSpPr>
        <dsp:cNvPr id="0" name=""/>
        <dsp:cNvSpPr/>
      </dsp:nvSpPr>
      <dsp:spPr>
        <a:xfrm>
          <a:off x="2174" y="431095"/>
          <a:ext cx="2329100" cy="1397460"/>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711200">
            <a:lnSpc>
              <a:spcPct val="90000"/>
            </a:lnSpc>
            <a:spcBef>
              <a:spcPct val="0"/>
            </a:spcBef>
            <a:spcAft>
              <a:spcPct val="35000"/>
            </a:spcAft>
            <a:buNone/>
          </a:pPr>
          <a:r>
            <a:rPr lang="en-US" sz="1600" b="1" kern="1200"/>
            <a:t>First week of the month: </a:t>
          </a:r>
          <a:r>
            <a:rPr lang="en-US" sz="1600" kern="1200"/>
            <a:t>Content released</a:t>
          </a:r>
        </a:p>
      </dsp:txBody>
      <dsp:txXfrm>
        <a:off x="2174" y="431095"/>
        <a:ext cx="2329100" cy="1397460"/>
      </dsp:txXfrm>
    </dsp:sp>
    <dsp:sp modelId="{114375BA-1CCB-4B10-84DF-69E64D2A2A38}">
      <dsp:nvSpPr>
        <dsp:cNvPr id="0" name=""/>
        <dsp:cNvSpPr/>
      </dsp:nvSpPr>
      <dsp:spPr>
        <a:xfrm>
          <a:off x="5194267" y="1084105"/>
          <a:ext cx="505093" cy="91440"/>
        </a:xfrm>
        <a:custGeom>
          <a:avLst/>
          <a:gdLst/>
          <a:ahLst/>
          <a:cxnLst/>
          <a:rect l="0" t="0" r="0" b="0"/>
          <a:pathLst>
            <a:path>
              <a:moveTo>
                <a:pt x="0" y="45720"/>
              </a:moveTo>
              <a:lnTo>
                <a:pt x="505093" y="45720"/>
              </a:lnTo>
            </a:path>
          </a:pathLst>
        </a:custGeom>
        <a:noFill/>
        <a:ln w="6350" cap="flat" cmpd="sng" algn="ctr">
          <a:solidFill>
            <a:schemeClr val="accent1">
              <a:shade val="90000"/>
              <a:hueOff val="138475"/>
              <a:satOff val="-2957"/>
              <a:lumOff val="1103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33422" y="1127147"/>
        <a:ext cx="26784" cy="5356"/>
      </dsp:txXfrm>
    </dsp:sp>
    <dsp:sp modelId="{64E86F64-9D37-4818-BB94-68235896A3CB}">
      <dsp:nvSpPr>
        <dsp:cNvPr id="0" name=""/>
        <dsp:cNvSpPr/>
      </dsp:nvSpPr>
      <dsp:spPr>
        <a:xfrm>
          <a:off x="2866967" y="431095"/>
          <a:ext cx="2329100" cy="1397460"/>
        </a:xfrm>
        <a:prstGeom prst="rect">
          <a:avLst/>
        </a:prstGeom>
        <a:solidFill>
          <a:schemeClr val="accent1">
            <a:shade val="50000"/>
            <a:hueOff val="114998"/>
            <a:satOff val="-2801"/>
            <a:lumOff val="12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711200">
            <a:lnSpc>
              <a:spcPct val="90000"/>
            </a:lnSpc>
            <a:spcBef>
              <a:spcPct val="0"/>
            </a:spcBef>
            <a:spcAft>
              <a:spcPct val="35000"/>
            </a:spcAft>
            <a:buNone/>
          </a:pPr>
          <a:r>
            <a:rPr lang="en-US" sz="1600" b="1" kern="1200"/>
            <a:t>Second week: </a:t>
          </a:r>
          <a:r>
            <a:rPr lang="en-US" sz="1600" kern="1200"/>
            <a:t>Call to Action and letter writing campaign</a:t>
          </a:r>
        </a:p>
      </dsp:txBody>
      <dsp:txXfrm>
        <a:off x="2866967" y="431095"/>
        <a:ext cx="2329100" cy="1397460"/>
      </dsp:txXfrm>
    </dsp:sp>
    <dsp:sp modelId="{ADE404DD-C9B2-47E4-9490-39E850EC39DC}">
      <dsp:nvSpPr>
        <dsp:cNvPr id="0" name=""/>
        <dsp:cNvSpPr/>
      </dsp:nvSpPr>
      <dsp:spPr>
        <a:xfrm>
          <a:off x="8059061" y="1084105"/>
          <a:ext cx="505093" cy="91440"/>
        </a:xfrm>
        <a:custGeom>
          <a:avLst/>
          <a:gdLst/>
          <a:ahLst/>
          <a:cxnLst/>
          <a:rect l="0" t="0" r="0" b="0"/>
          <a:pathLst>
            <a:path>
              <a:moveTo>
                <a:pt x="0" y="45720"/>
              </a:moveTo>
              <a:lnTo>
                <a:pt x="505093" y="45720"/>
              </a:lnTo>
            </a:path>
          </a:pathLst>
        </a:custGeom>
        <a:noFill/>
        <a:ln w="6350" cap="flat" cmpd="sng" algn="ctr">
          <a:solidFill>
            <a:schemeClr val="accent1">
              <a:shade val="90000"/>
              <a:hueOff val="276951"/>
              <a:satOff val="-5914"/>
              <a:lumOff val="2207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298215" y="1127147"/>
        <a:ext cx="26784" cy="5356"/>
      </dsp:txXfrm>
    </dsp:sp>
    <dsp:sp modelId="{15D890A3-B338-4F75-9F8E-F2F4FEC16067}">
      <dsp:nvSpPr>
        <dsp:cNvPr id="0" name=""/>
        <dsp:cNvSpPr/>
      </dsp:nvSpPr>
      <dsp:spPr>
        <a:xfrm>
          <a:off x="5731761" y="431095"/>
          <a:ext cx="2329100" cy="1397460"/>
        </a:xfrm>
        <a:prstGeom prst="rect">
          <a:avLst/>
        </a:prstGeom>
        <a:solidFill>
          <a:schemeClr val="accent1">
            <a:shade val="50000"/>
            <a:hueOff val="229996"/>
            <a:satOff val="-5601"/>
            <a:lumOff val="245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711200">
            <a:lnSpc>
              <a:spcPct val="90000"/>
            </a:lnSpc>
            <a:spcBef>
              <a:spcPct val="0"/>
            </a:spcBef>
            <a:spcAft>
              <a:spcPct val="35000"/>
            </a:spcAft>
            <a:buNone/>
          </a:pPr>
          <a:r>
            <a:rPr lang="en-US" sz="1600" b="1" kern="1200"/>
            <a:t>Third week: </a:t>
          </a:r>
          <a:r>
            <a:rPr lang="en-US" sz="1600" kern="1200"/>
            <a:t>Phone script and meeting request</a:t>
          </a:r>
        </a:p>
      </dsp:txBody>
      <dsp:txXfrm>
        <a:off x="5731761" y="431095"/>
        <a:ext cx="2329100" cy="1397460"/>
      </dsp:txXfrm>
    </dsp:sp>
    <dsp:sp modelId="{A58A904B-E1E4-4EED-902B-11AEDFD32782}">
      <dsp:nvSpPr>
        <dsp:cNvPr id="0" name=""/>
        <dsp:cNvSpPr/>
      </dsp:nvSpPr>
      <dsp:spPr>
        <a:xfrm>
          <a:off x="1166724" y="1826755"/>
          <a:ext cx="8594380" cy="505093"/>
        </a:xfrm>
        <a:custGeom>
          <a:avLst/>
          <a:gdLst/>
          <a:ahLst/>
          <a:cxnLst/>
          <a:rect l="0" t="0" r="0" b="0"/>
          <a:pathLst>
            <a:path>
              <a:moveTo>
                <a:pt x="8594380" y="0"/>
              </a:moveTo>
              <a:lnTo>
                <a:pt x="8594380" y="269646"/>
              </a:lnTo>
              <a:lnTo>
                <a:pt x="0" y="269646"/>
              </a:lnTo>
              <a:lnTo>
                <a:pt x="0" y="505093"/>
              </a:lnTo>
            </a:path>
          </a:pathLst>
        </a:custGeom>
        <a:noFill/>
        <a:ln w="6350" cap="flat" cmpd="sng" algn="ctr">
          <a:solidFill>
            <a:schemeClr val="accent1">
              <a:shade val="90000"/>
              <a:hueOff val="415426"/>
              <a:satOff val="-8871"/>
              <a:lumOff val="3310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48638" y="2076624"/>
        <a:ext cx="430552" cy="5356"/>
      </dsp:txXfrm>
    </dsp:sp>
    <dsp:sp modelId="{F54BFBF5-C2B5-4AD6-8083-2AC0EF788E7E}">
      <dsp:nvSpPr>
        <dsp:cNvPr id="0" name=""/>
        <dsp:cNvSpPr/>
      </dsp:nvSpPr>
      <dsp:spPr>
        <a:xfrm>
          <a:off x="8596554" y="431095"/>
          <a:ext cx="2329100" cy="1397460"/>
        </a:xfrm>
        <a:prstGeom prst="rect">
          <a:avLst/>
        </a:prstGeom>
        <a:solidFill>
          <a:schemeClr val="accent1">
            <a:shade val="50000"/>
            <a:hueOff val="344994"/>
            <a:satOff val="-8402"/>
            <a:lumOff val="367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711200">
            <a:lnSpc>
              <a:spcPct val="90000"/>
            </a:lnSpc>
            <a:spcBef>
              <a:spcPct val="0"/>
            </a:spcBef>
            <a:spcAft>
              <a:spcPct val="35000"/>
            </a:spcAft>
            <a:buNone/>
          </a:pPr>
          <a:r>
            <a:rPr lang="en-US" sz="1600" b="1" kern="1200"/>
            <a:t>Forth week: </a:t>
          </a:r>
          <a:r>
            <a:rPr lang="en-US" sz="1600" kern="1200"/>
            <a:t>Meeting*</a:t>
          </a:r>
        </a:p>
      </dsp:txBody>
      <dsp:txXfrm>
        <a:off x="8596554" y="431095"/>
        <a:ext cx="2329100" cy="1397460"/>
      </dsp:txXfrm>
    </dsp:sp>
    <dsp:sp modelId="{9B453D1C-C5C9-4804-BF9F-E58352B58B9E}">
      <dsp:nvSpPr>
        <dsp:cNvPr id="0" name=""/>
        <dsp:cNvSpPr/>
      </dsp:nvSpPr>
      <dsp:spPr>
        <a:xfrm>
          <a:off x="2329474" y="3017259"/>
          <a:ext cx="505093" cy="91440"/>
        </a:xfrm>
        <a:custGeom>
          <a:avLst/>
          <a:gdLst/>
          <a:ahLst/>
          <a:cxnLst/>
          <a:rect l="0" t="0" r="0" b="0"/>
          <a:pathLst>
            <a:path>
              <a:moveTo>
                <a:pt x="0" y="45720"/>
              </a:moveTo>
              <a:lnTo>
                <a:pt x="505093" y="45720"/>
              </a:lnTo>
            </a:path>
          </a:pathLst>
        </a:custGeom>
        <a:noFill/>
        <a:ln w="6350" cap="flat" cmpd="sng" algn="ctr">
          <a:solidFill>
            <a:schemeClr val="accent1">
              <a:shade val="90000"/>
              <a:hueOff val="276951"/>
              <a:satOff val="-5914"/>
              <a:lumOff val="2207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8628" y="3060300"/>
        <a:ext cx="26784" cy="5356"/>
      </dsp:txXfrm>
    </dsp:sp>
    <dsp:sp modelId="{7E2F7702-C1F7-48E8-AE1A-BE330E4DB54D}">
      <dsp:nvSpPr>
        <dsp:cNvPr id="0" name=""/>
        <dsp:cNvSpPr/>
      </dsp:nvSpPr>
      <dsp:spPr>
        <a:xfrm>
          <a:off x="2174" y="2364249"/>
          <a:ext cx="2329100" cy="1397460"/>
        </a:xfrm>
        <a:prstGeom prst="rect">
          <a:avLst/>
        </a:prstGeom>
        <a:solidFill>
          <a:schemeClr val="accent1">
            <a:shade val="50000"/>
            <a:hueOff val="344994"/>
            <a:satOff val="-8402"/>
            <a:lumOff val="367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711200">
            <a:lnSpc>
              <a:spcPct val="90000"/>
            </a:lnSpc>
            <a:spcBef>
              <a:spcPct val="0"/>
            </a:spcBef>
            <a:spcAft>
              <a:spcPct val="35000"/>
            </a:spcAft>
            <a:buNone/>
          </a:pPr>
          <a:r>
            <a:rPr lang="en-US" sz="1600" b="1" kern="1200"/>
            <a:t>July 16: </a:t>
          </a:r>
          <a:r>
            <a:rPr lang="en-US" sz="1600" kern="1200"/>
            <a:t>U.S. Public Health Service Ready Reserve Birthday Celebration and Advocacy Day</a:t>
          </a:r>
        </a:p>
      </dsp:txBody>
      <dsp:txXfrm>
        <a:off x="2174" y="2364249"/>
        <a:ext cx="2329100" cy="1397460"/>
      </dsp:txXfrm>
    </dsp:sp>
    <dsp:sp modelId="{91ECF732-CB16-4172-95A1-2E423683232B}">
      <dsp:nvSpPr>
        <dsp:cNvPr id="0" name=""/>
        <dsp:cNvSpPr/>
      </dsp:nvSpPr>
      <dsp:spPr>
        <a:xfrm>
          <a:off x="5194267" y="3017259"/>
          <a:ext cx="505093" cy="91440"/>
        </a:xfrm>
        <a:custGeom>
          <a:avLst/>
          <a:gdLst/>
          <a:ahLst/>
          <a:cxnLst/>
          <a:rect l="0" t="0" r="0" b="0"/>
          <a:pathLst>
            <a:path>
              <a:moveTo>
                <a:pt x="0" y="45720"/>
              </a:moveTo>
              <a:lnTo>
                <a:pt x="505093" y="45720"/>
              </a:lnTo>
            </a:path>
          </a:pathLst>
        </a:custGeom>
        <a:noFill/>
        <a:ln w="6350" cap="flat" cmpd="sng" algn="ctr">
          <a:solidFill>
            <a:schemeClr val="accent1">
              <a:shade val="90000"/>
              <a:hueOff val="138475"/>
              <a:satOff val="-2957"/>
              <a:lumOff val="1103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33422" y="3060300"/>
        <a:ext cx="26784" cy="5356"/>
      </dsp:txXfrm>
    </dsp:sp>
    <dsp:sp modelId="{88AC54A9-C386-4302-99A8-5DA269C4604E}">
      <dsp:nvSpPr>
        <dsp:cNvPr id="0" name=""/>
        <dsp:cNvSpPr/>
      </dsp:nvSpPr>
      <dsp:spPr>
        <a:xfrm>
          <a:off x="2866967" y="2364249"/>
          <a:ext cx="2329100" cy="1397460"/>
        </a:xfrm>
        <a:prstGeom prst="rect">
          <a:avLst/>
        </a:prstGeom>
        <a:solidFill>
          <a:schemeClr val="accent1">
            <a:shade val="50000"/>
            <a:hueOff val="229996"/>
            <a:satOff val="-5601"/>
            <a:lumOff val="245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711200">
            <a:lnSpc>
              <a:spcPct val="90000"/>
            </a:lnSpc>
            <a:spcBef>
              <a:spcPct val="0"/>
            </a:spcBef>
            <a:spcAft>
              <a:spcPct val="35000"/>
            </a:spcAft>
            <a:buNone/>
          </a:pPr>
          <a:r>
            <a:rPr lang="en-US" sz="1600" b="1" kern="1200"/>
            <a:t>September 25: </a:t>
          </a:r>
          <a:r>
            <a:rPr lang="en-US" sz="1600" kern="1200"/>
            <a:t>ROA Air Force Reserve Advocacy Day</a:t>
          </a:r>
        </a:p>
      </dsp:txBody>
      <dsp:txXfrm>
        <a:off x="2866967" y="2364249"/>
        <a:ext cx="2329100" cy="1397460"/>
      </dsp:txXfrm>
    </dsp:sp>
    <dsp:sp modelId="{CDF17402-9DBE-4FA8-AC1C-A72BCD3461FB}">
      <dsp:nvSpPr>
        <dsp:cNvPr id="0" name=""/>
        <dsp:cNvSpPr/>
      </dsp:nvSpPr>
      <dsp:spPr>
        <a:xfrm>
          <a:off x="5731761" y="2364249"/>
          <a:ext cx="2329100" cy="1397460"/>
        </a:xfrm>
        <a:prstGeom prst="rect">
          <a:avLst/>
        </a:prstGeom>
        <a:solidFill>
          <a:schemeClr val="accent1">
            <a:shade val="50000"/>
            <a:hueOff val="114998"/>
            <a:satOff val="-2801"/>
            <a:lumOff val="12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711200">
            <a:lnSpc>
              <a:spcPct val="90000"/>
            </a:lnSpc>
            <a:spcBef>
              <a:spcPct val="0"/>
            </a:spcBef>
            <a:spcAft>
              <a:spcPct val="35000"/>
            </a:spcAft>
            <a:buNone/>
          </a:pPr>
          <a:r>
            <a:rPr lang="en-US" sz="1600" b="1" kern="1200" dirty="0"/>
            <a:t>October 17: </a:t>
          </a:r>
          <a:r>
            <a:rPr lang="en-US" sz="1600" kern="1200" dirty="0"/>
            <a:t>ROA Annual Meeting Advocacy Day</a:t>
          </a:r>
        </a:p>
      </dsp:txBody>
      <dsp:txXfrm>
        <a:off x="5731761" y="2364249"/>
        <a:ext cx="2329100" cy="139746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E6427-6E3F-EDF9-8F71-B5AB8D1531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147454-0BEC-C7F0-7210-5FC9066C8E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3E9BD7-5905-934C-624B-15AE48449C15}"/>
              </a:ext>
            </a:extLst>
          </p:cNvPr>
          <p:cNvSpPr>
            <a:spLocks noGrp="1"/>
          </p:cNvSpPr>
          <p:nvPr>
            <p:ph type="dt" sz="half" idx="10"/>
          </p:nvPr>
        </p:nvSpPr>
        <p:spPr/>
        <p:txBody>
          <a:bodyPr/>
          <a:lstStyle/>
          <a:p>
            <a:fld id="{02E21B00-5103-44AE-9B7B-6AC42C3DB9E0}" type="datetimeFigureOut">
              <a:rPr lang="en-US" smtClean="0"/>
              <a:t>5/20/2025</a:t>
            </a:fld>
            <a:endParaRPr lang="en-US" dirty="0"/>
          </a:p>
        </p:txBody>
      </p:sp>
      <p:sp>
        <p:nvSpPr>
          <p:cNvPr id="5" name="Footer Placeholder 4">
            <a:extLst>
              <a:ext uri="{FF2B5EF4-FFF2-40B4-BE49-F238E27FC236}">
                <a16:creationId xmlns:a16="http://schemas.microsoft.com/office/drawing/2014/main" id="{26C9BDB8-8662-8568-8171-D16E923393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87C11B-7127-95F6-D816-FD950E170CC2}"/>
              </a:ext>
            </a:extLst>
          </p:cNvPr>
          <p:cNvSpPr>
            <a:spLocks noGrp="1"/>
          </p:cNvSpPr>
          <p:nvPr>
            <p:ph type="sldNum" sz="quarter" idx="12"/>
          </p:nvPr>
        </p:nvSpPr>
        <p:spPr/>
        <p:txBody>
          <a:bodyPr/>
          <a:lstStyle/>
          <a:p>
            <a:fld id="{095C41B5-EF0F-4153-A110-C3C10F7AC8DA}" type="slidenum">
              <a:rPr lang="en-US" smtClean="0"/>
              <a:t>‹#›</a:t>
            </a:fld>
            <a:endParaRPr lang="en-US" dirty="0"/>
          </a:p>
        </p:txBody>
      </p:sp>
    </p:spTree>
    <p:extLst>
      <p:ext uri="{BB962C8B-B14F-4D97-AF65-F5344CB8AC3E}">
        <p14:creationId xmlns:p14="http://schemas.microsoft.com/office/powerpoint/2010/main" val="696244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D9BA9-5E21-91EA-A9DB-34367630B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70BB0A-C75E-1C69-A502-02D0950F30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ECB6E-2540-70E4-21D2-D649E6E71E6B}"/>
              </a:ext>
            </a:extLst>
          </p:cNvPr>
          <p:cNvSpPr>
            <a:spLocks noGrp="1"/>
          </p:cNvSpPr>
          <p:nvPr>
            <p:ph type="dt" sz="half" idx="10"/>
          </p:nvPr>
        </p:nvSpPr>
        <p:spPr/>
        <p:txBody>
          <a:bodyPr/>
          <a:lstStyle/>
          <a:p>
            <a:fld id="{02E21B00-5103-44AE-9B7B-6AC42C3DB9E0}" type="datetimeFigureOut">
              <a:rPr lang="en-US" smtClean="0"/>
              <a:t>5/20/2025</a:t>
            </a:fld>
            <a:endParaRPr lang="en-US" dirty="0"/>
          </a:p>
        </p:txBody>
      </p:sp>
      <p:sp>
        <p:nvSpPr>
          <p:cNvPr id="5" name="Footer Placeholder 4">
            <a:extLst>
              <a:ext uri="{FF2B5EF4-FFF2-40B4-BE49-F238E27FC236}">
                <a16:creationId xmlns:a16="http://schemas.microsoft.com/office/drawing/2014/main" id="{369BB95D-B1CD-16BD-9A41-AC09626CCE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063136-B7F5-7F13-11CC-A3988F248FC3}"/>
              </a:ext>
            </a:extLst>
          </p:cNvPr>
          <p:cNvSpPr>
            <a:spLocks noGrp="1"/>
          </p:cNvSpPr>
          <p:nvPr>
            <p:ph type="sldNum" sz="quarter" idx="12"/>
          </p:nvPr>
        </p:nvSpPr>
        <p:spPr/>
        <p:txBody>
          <a:bodyPr/>
          <a:lstStyle/>
          <a:p>
            <a:fld id="{095C41B5-EF0F-4153-A110-C3C10F7AC8DA}" type="slidenum">
              <a:rPr lang="en-US" smtClean="0"/>
              <a:t>‹#›</a:t>
            </a:fld>
            <a:endParaRPr lang="en-US" dirty="0"/>
          </a:p>
        </p:txBody>
      </p:sp>
    </p:spTree>
    <p:extLst>
      <p:ext uri="{BB962C8B-B14F-4D97-AF65-F5344CB8AC3E}">
        <p14:creationId xmlns:p14="http://schemas.microsoft.com/office/powerpoint/2010/main" val="1972715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0B37A7-28FD-F570-F217-F055BB30BA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38FB3E-AB6A-1700-4750-9F1CE68FE6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B119E-9E26-156C-988C-F7BD1F52871C}"/>
              </a:ext>
            </a:extLst>
          </p:cNvPr>
          <p:cNvSpPr>
            <a:spLocks noGrp="1"/>
          </p:cNvSpPr>
          <p:nvPr>
            <p:ph type="dt" sz="half" idx="10"/>
          </p:nvPr>
        </p:nvSpPr>
        <p:spPr/>
        <p:txBody>
          <a:bodyPr/>
          <a:lstStyle/>
          <a:p>
            <a:fld id="{02E21B00-5103-44AE-9B7B-6AC42C3DB9E0}" type="datetimeFigureOut">
              <a:rPr lang="en-US" smtClean="0"/>
              <a:t>5/20/2025</a:t>
            </a:fld>
            <a:endParaRPr lang="en-US" dirty="0"/>
          </a:p>
        </p:txBody>
      </p:sp>
      <p:sp>
        <p:nvSpPr>
          <p:cNvPr id="5" name="Footer Placeholder 4">
            <a:extLst>
              <a:ext uri="{FF2B5EF4-FFF2-40B4-BE49-F238E27FC236}">
                <a16:creationId xmlns:a16="http://schemas.microsoft.com/office/drawing/2014/main" id="{F0FE5DD4-A00A-A5F6-6366-01C25F0070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3F8FF0-42DA-2CD6-FAFF-02698A07DC9C}"/>
              </a:ext>
            </a:extLst>
          </p:cNvPr>
          <p:cNvSpPr>
            <a:spLocks noGrp="1"/>
          </p:cNvSpPr>
          <p:nvPr>
            <p:ph type="sldNum" sz="quarter" idx="12"/>
          </p:nvPr>
        </p:nvSpPr>
        <p:spPr/>
        <p:txBody>
          <a:bodyPr/>
          <a:lstStyle/>
          <a:p>
            <a:fld id="{095C41B5-EF0F-4153-A110-C3C10F7AC8DA}" type="slidenum">
              <a:rPr lang="en-US" smtClean="0"/>
              <a:t>‹#›</a:t>
            </a:fld>
            <a:endParaRPr lang="en-US" dirty="0"/>
          </a:p>
        </p:txBody>
      </p:sp>
    </p:spTree>
    <p:extLst>
      <p:ext uri="{BB962C8B-B14F-4D97-AF65-F5344CB8AC3E}">
        <p14:creationId xmlns:p14="http://schemas.microsoft.com/office/powerpoint/2010/main" val="3249571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D148-6DE7-1BF7-7CEE-58885E45D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66F74-32F1-A633-C7D6-4BDAF4554B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49498-6BBD-882B-6E51-475564047686}"/>
              </a:ext>
            </a:extLst>
          </p:cNvPr>
          <p:cNvSpPr>
            <a:spLocks noGrp="1"/>
          </p:cNvSpPr>
          <p:nvPr>
            <p:ph type="dt" sz="half" idx="10"/>
          </p:nvPr>
        </p:nvSpPr>
        <p:spPr/>
        <p:txBody>
          <a:bodyPr/>
          <a:lstStyle/>
          <a:p>
            <a:fld id="{02E21B00-5103-44AE-9B7B-6AC42C3DB9E0}" type="datetimeFigureOut">
              <a:rPr lang="en-US" smtClean="0"/>
              <a:t>5/20/2025</a:t>
            </a:fld>
            <a:endParaRPr lang="en-US" dirty="0"/>
          </a:p>
        </p:txBody>
      </p:sp>
      <p:sp>
        <p:nvSpPr>
          <p:cNvPr id="5" name="Footer Placeholder 4">
            <a:extLst>
              <a:ext uri="{FF2B5EF4-FFF2-40B4-BE49-F238E27FC236}">
                <a16:creationId xmlns:a16="http://schemas.microsoft.com/office/drawing/2014/main" id="{5DBF8824-FC83-C5A0-246E-467299EFCC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D5B283-A4A1-3B17-FA19-93B821FFF726}"/>
              </a:ext>
            </a:extLst>
          </p:cNvPr>
          <p:cNvSpPr>
            <a:spLocks noGrp="1"/>
          </p:cNvSpPr>
          <p:nvPr>
            <p:ph type="sldNum" sz="quarter" idx="12"/>
          </p:nvPr>
        </p:nvSpPr>
        <p:spPr/>
        <p:txBody>
          <a:bodyPr/>
          <a:lstStyle/>
          <a:p>
            <a:fld id="{095C41B5-EF0F-4153-A110-C3C10F7AC8DA}" type="slidenum">
              <a:rPr lang="en-US" smtClean="0"/>
              <a:t>‹#›</a:t>
            </a:fld>
            <a:endParaRPr lang="en-US" dirty="0"/>
          </a:p>
        </p:txBody>
      </p:sp>
    </p:spTree>
    <p:extLst>
      <p:ext uri="{BB962C8B-B14F-4D97-AF65-F5344CB8AC3E}">
        <p14:creationId xmlns:p14="http://schemas.microsoft.com/office/powerpoint/2010/main" val="2597165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8C751-64E2-CBCC-8130-631F132FB2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53E69-3A97-F05E-9C07-D5F4B86833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C30C1D-A9F1-65A9-73F7-167973A50D96}"/>
              </a:ext>
            </a:extLst>
          </p:cNvPr>
          <p:cNvSpPr>
            <a:spLocks noGrp="1"/>
          </p:cNvSpPr>
          <p:nvPr>
            <p:ph type="dt" sz="half" idx="10"/>
          </p:nvPr>
        </p:nvSpPr>
        <p:spPr/>
        <p:txBody>
          <a:bodyPr/>
          <a:lstStyle/>
          <a:p>
            <a:fld id="{02E21B00-5103-44AE-9B7B-6AC42C3DB9E0}" type="datetimeFigureOut">
              <a:rPr lang="en-US" smtClean="0"/>
              <a:t>5/20/2025</a:t>
            </a:fld>
            <a:endParaRPr lang="en-US" dirty="0"/>
          </a:p>
        </p:txBody>
      </p:sp>
      <p:sp>
        <p:nvSpPr>
          <p:cNvPr id="5" name="Footer Placeholder 4">
            <a:extLst>
              <a:ext uri="{FF2B5EF4-FFF2-40B4-BE49-F238E27FC236}">
                <a16:creationId xmlns:a16="http://schemas.microsoft.com/office/drawing/2014/main" id="{A8BAFD71-1CB5-19DD-4313-3CA67CAE6B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2F67C4-0AF2-0D08-6E55-0EED352E2D24}"/>
              </a:ext>
            </a:extLst>
          </p:cNvPr>
          <p:cNvSpPr>
            <a:spLocks noGrp="1"/>
          </p:cNvSpPr>
          <p:nvPr>
            <p:ph type="sldNum" sz="quarter" idx="12"/>
          </p:nvPr>
        </p:nvSpPr>
        <p:spPr/>
        <p:txBody>
          <a:bodyPr/>
          <a:lstStyle/>
          <a:p>
            <a:fld id="{095C41B5-EF0F-4153-A110-C3C10F7AC8DA}" type="slidenum">
              <a:rPr lang="en-US" smtClean="0"/>
              <a:t>‹#›</a:t>
            </a:fld>
            <a:endParaRPr lang="en-US" dirty="0"/>
          </a:p>
        </p:txBody>
      </p:sp>
    </p:spTree>
    <p:extLst>
      <p:ext uri="{BB962C8B-B14F-4D97-AF65-F5344CB8AC3E}">
        <p14:creationId xmlns:p14="http://schemas.microsoft.com/office/powerpoint/2010/main" val="3216983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DCEC-A11A-A604-5A5D-46E37AF69D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A5C1DA-CC4D-7D4A-E042-DB18253EBF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6F7F47-9212-6E29-631B-5073C8B93C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07B2AE-0FD7-935E-6769-4D0FF53621CF}"/>
              </a:ext>
            </a:extLst>
          </p:cNvPr>
          <p:cNvSpPr>
            <a:spLocks noGrp="1"/>
          </p:cNvSpPr>
          <p:nvPr>
            <p:ph type="dt" sz="half" idx="10"/>
          </p:nvPr>
        </p:nvSpPr>
        <p:spPr/>
        <p:txBody>
          <a:bodyPr/>
          <a:lstStyle/>
          <a:p>
            <a:fld id="{02E21B00-5103-44AE-9B7B-6AC42C3DB9E0}" type="datetimeFigureOut">
              <a:rPr lang="en-US" smtClean="0"/>
              <a:t>5/20/2025</a:t>
            </a:fld>
            <a:endParaRPr lang="en-US" dirty="0"/>
          </a:p>
        </p:txBody>
      </p:sp>
      <p:sp>
        <p:nvSpPr>
          <p:cNvPr id="6" name="Footer Placeholder 5">
            <a:extLst>
              <a:ext uri="{FF2B5EF4-FFF2-40B4-BE49-F238E27FC236}">
                <a16:creationId xmlns:a16="http://schemas.microsoft.com/office/drawing/2014/main" id="{98DB8306-3A24-9ACA-A822-6CEB2EEB86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D6C898-0CD4-1964-A9E1-2D582994C187}"/>
              </a:ext>
            </a:extLst>
          </p:cNvPr>
          <p:cNvSpPr>
            <a:spLocks noGrp="1"/>
          </p:cNvSpPr>
          <p:nvPr>
            <p:ph type="sldNum" sz="quarter" idx="12"/>
          </p:nvPr>
        </p:nvSpPr>
        <p:spPr/>
        <p:txBody>
          <a:bodyPr/>
          <a:lstStyle/>
          <a:p>
            <a:fld id="{095C41B5-EF0F-4153-A110-C3C10F7AC8DA}" type="slidenum">
              <a:rPr lang="en-US" smtClean="0"/>
              <a:t>‹#›</a:t>
            </a:fld>
            <a:endParaRPr lang="en-US" dirty="0"/>
          </a:p>
        </p:txBody>
      </p:sp>
    </p:spTree>
    <p:extLst>
      <p:ext uri="{BB962C8B-B14F-4D97-AF65-F5344CB8AC3E}">
        <p14:creationId xmlns:p14="http://schemas.microsoft.com/office/powerpoint/2010/main" val="245392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83F16-79F5-2774-DFB1-38BD39175F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27D37D-5E9B-8BFC-7F24-874F6976ED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D961B9-2587-4C86-82D6-F40AAA40D1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522889-C399-9DCB-F402-AA2E3B868A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713D67-5F0D-41D0-134C-8423A8F795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973F6E-B3E1-A417-128E-75BEB2FDAAC1}"/>
              </a:ext>
            </a:extLst>
          </p:cNvPr>
          <p:cNvSpPr>
            <a:spLocks noGrp="1"/>
          </p:cNvSpPr>
          <p:nvPr>
            <p:ph type="dt" sz="half" idx="10"/>
          </p:nvPr>
        </p:nvSpPr>
        <p:spPr/>
        <p:txBody>
          <a:bodyPr/>
          <a:lstStyle/>
          <a:p>
            <a:fld id="{02E21B00-5103-44AE-9B7B-6AC42C3DB9E0}" type="datetimeFigureOut">
              <a:rPr lang="en-US" smtClean="0"/>
              <a:t>5/20/2025</a:t>
            </a:fld>
            <a:endParaRPr lang="en-US" dirty="0"/>
          </a:p>
        </p:txBody>
      </p:sp>
      <p:sp>
        <p:nvSpPr>
          <p:cNvPr id="8" name="Footer Placeholder 7">
            <a:extLst>
              <a:ext uri="{FF2B5EF4-FFF2-40B4-BE49-F238E27FC236}">
                <a16:creationId xmlns:a16="http://schemas.microsoft.com/office/drawing/2014/main" id="{E5497E9B-0810-5450-B4C4-2BD326AF395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F92D287-C671-86C2-9371-A2DDD35DA0D4}"/>
              </a:ext>
            </a:extLst>
          </p:cNvPr>
          <p:cNvSpPr>
            <a:spLocks noGrp="1"/>
          </p:cNvSpPr>
          <p:nvPr>
            <p:ph type="sldNum" sz="quarter" idx="12"/>
          </p:nvPr>
        </p:nvSpPr>
        <p:spPr/>
        <p:txBody>
          <a:bodyPr/>
          <a:lstStyle/>
          <a:p>
            <a:fld id="{095C41B5-EF0F-4153-A110-C3C10F7AC8DA}" type="slidenum">
              <a:rPr lang="en-US" smtClean="0"/>
              <a:t>‹#›</a:t>
            </a:fld>
            <a:endParaRPr lang="en-US" dirty="0"/>
          </a:p>
        </p:txBody>
      </p:sp>
    </p:spTree>
    <p:extLst>
      <p:ext uri="{BB962C8B-B14F-4D97-AF65-F5344CB8AC3E}">
        <p14:creationId xmlns:p14="http://schemas.microsoft.com/office/powerpoint/2010/main" val="260455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6EFC4-C971-5294-861A-EE8CAE2428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0298F9-230A-590C-CC37-761C24A8745E}"/>
              </a:ext>
            </a:extLst>
          </p:cNvPr>
          <p:cNvSpPr>
            <a:spLocks noGrp="1"/>
          </p:cNvSpPr>
          <p:nvPr>
            <p:ph type="dt" sz="half" idx="10"/>
          </p:nvPr>
        </p:nvSpPr>
        <p:spPr/>
        <p:txBody>
          <a:bodyPr/>
          <a:lstStyle/>
          <a:p>
            <a:fld id="{02E21B00-5103-44AE-9B7B-6AC42C3DB9E0}" type="datetimeFigureOut">
              <a:rPr lang="en-US" smtClean="0"/>
              <a:t>5/20/2025</a:t>
            </a:fld>
            <a:endParaRPr lang="en-US" dirty="0"/>
          </a:p>
        </p:txBody>
      </p:sp>
      <p:sp>
        <p:nvSpPr>
          <p:cNvPr id="4" name="Footer Placeholder 3">
            <a:extLst>
              <a:ext uri="{FF2B5EF4-FFF2-40B4-BE49-F238E27FC236}">
                <a16:creationId xmlns:a16="http://schemas.microsoft.com/office/drawing/2014/main" id="{C8252BAF-D97C-7385-CD3F-5623D092791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7183D9C-BDA0-5429-5263-9BE1BB15EDE3}"/>
              </a:ext>
            </a:extLst>
          </p:cNvPr>
          <p:cNvSpPr>
            <a:spLocks noGrp="1"/>
          </p:cNvSpPr>
          <p:nvPr>
            <p:ph type="sldNum" sz="quarter" idx="12"/>
          </p:nvPr>
        </p:nvSpPr>
        <p:spPr/>
        <p:txBody>
          <a:bodyPr/>
          <a:lstStyle/>
          <a:p>
            <a:fld id="{095C41B5-EF0F-4153-A110-C3C10F7AC8DA}" type="slidenum">
              <a:rPr lang="en-US" smtClean="0"/>
              <a:t>‹#›</a:t>
            </a:fld>
            <a:endParaRPr lang="en-US" dirty="0"/>
          </a:p>
        </p:txBody>
      </p:sp>
    </p:spTree>
    <p:extLst>
      <p:ext uri="{BB962C8B-B14F-4D97-AF65-F5344CB8AC3E}">
        <p14:creationId xmlns:p14="http://schemas.microsoft.com/office/powerpoint/2010/main" val="4041584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E2522E-971E-B81F-2DDA-D744F9FC425F}"/>
              </a:ext>
            </a:extLst>
          </p:cNvPr>
          <p:cNvSpPr>
            <a:spLocks noGrp="1"/>
          </p:cNvSpPr>
          <p:nvPr>
            <p:ph type="dt" sz="half" idx="10"/>
          </p:nvPr>
        </p:nvSpPr>
        <p:spPr/>
        <p:txBody>
          <a:bodyPr/>
          <a:lstStyle/>
          <a:p>
            <a:fld id="{02E21B00-5103-44AE-9B7B-6AC42C3DB9E0}" type="datetimeFigureOut">
              <a:rPr lang="en-US" smtClean="0"/>
              <a:t>5/20/2025</a:t>
            </a:fld>
            <a:endParaRPr lang="en-US" dirty="0"/>
          </a:p>
        </p:txBody>
      </p:sp>
      <p:sp>
        <p:nvSpPr>
          <p:cNvPr id="3" name="Footer Placeholder 2">
            <a:extLst>
              <a:ext uri="{FF2B5EF4-FFF2-40B4-BE49-F238E27FC236}">
                <a16:creationId xmlns:a16="http://schemas.microsoft.com/office/drawing/2014/main" id="{63A4A463-F142-241B-07F0-185F6B83597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CCE56F6-788E-BD29-24E3-FC91EF892D0A}"/>
              </a:ext>
            </a:extLst>
          </p:cNvPr>
          <p:cNvSpPr>
            <a:spLocks noGrp="1"/>
          </p:cNvSpPr>
          <p:nvPr>
            <p:ph type="sldNum" sz="quarter" idx="12"/>
          </p:nvPr>
        </p:nvSpPr>
        <p:spPr/>
        <p:txBody>
          <a:bodyPr/>
          <a:lstStyle/>
          <a:p>
            <a:fld id="{095C41B5-EF0F-4153-A110-C3C10F7AC8DA}" type="slidenum">
              <a:rPr lang="en-US" smtClean="0"/>
              <a:t>‹#›</a:t>
            </a:fld>
            <a:endParaRPr lang="en-US" dirty="0"/>
          </a:p>
        </p:txBody>
      </p:sp>
    </p:spTree>
    <p:extLst>
      <p:ext uri="{BB962C8B-B14F-4D97-AF65-F5344CB8AC3E}">
        <p14:creationId xmlns:p14="http://schemas.microsoft.com/office/powerpoint/2010/main" val="1286460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0D6F-AA43-1D52-74D4-AC42CF49A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B60539-AE63-2046-548C-39774ED268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68FBE9-8DAA-1A2A-C786-DDBE71D61D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444FFC-7E63-6269-39EB-271570C14B19}"/>
              </a:ext>
            </a:extLst>
          </p:cNvPr>
          <p:cNvSpPr>
            <a:spLocks noGrp="1"/>
          </p:cNvSpPr>
          <p:nvPr>
            <p:ph type="dt" sz="half" idx="10"/>
          </p:nvPr>
        </p:nvSpPr>
        <p:spPr/>
        <p:txBody>
          <a:bodyPr/>
          <a:lstStyle/>
          <a:p>
            <a:fld id="{02E21B00-5103-44AE-9B7B-6AC42C3DB9E0}" type="datetimeFigureOut">
              <a:rPr lang="en-US" smtClean="0"/>
              <a:t>5/20/2025</a:t>
            </a:fld>
            <a:endParaRPr lang="en-US" dirty="0"/>
          </a:p>
        </p:txBody>
      </p:sp>
      <p:sp>
        <p:nvSpPr>
          <p:cNvPr id="6" name="Footer Placeholder 5">
            <a:extLst>
              <a:ext uri="{FF2B5EF4-FFF2-40B4-BE49-F238E27FC236}">
                <a16:creationId xmlns:a16="http://schemas.microsoft.com/office/drawing/2014/main" id="{804F4FE4-BC0D-3EC7-0389-31E74A7F21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9371202-77F9-BC9E-E9E0-4A860D55CAB5}"/>
              </a:ext>
            </a:extLst>
          </p:cNvPr>
          <p:cNvSpPr>
            <a:spLocks noGrp="1"/>
          </p:cNvSpPr>
          <p:nvPr>
            <p:ph type="sldNum" sz="quarter" idx="12"/>
          </p:nvPr>
        </p:nvSpPr>
        <p:spPr/>
        <p:txBody>
          <a:bodyPr/>
          <a:lstStyle/>
          <a:p>
            <a:fld id="{095C41B5-EF0F-4153-A110-C3C10F7AC8DA}" type="slidenum">
              <a:rPr lang="en-US" smtClean="0"/>
              <a:t>‹#›</a:t>
            </a:fld>
            <a:endParaRPr lang="en-US" dirty="0"/>
          </a:p>
        </p:txBody>
      </p:sp>
    </p:spTree>
    <p:extLst>
      <p:ext uri="{BB962C8B-B14F-4D97-AF65-F5344CB8AC3E}">
        <p14:creationId xmlns:p14="http://schemas.microsoft.com/office/powerpoint/2010/main" val="805981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FBF2-2D59-0A4A-7D0A-C7D310E301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D392E1-9794-81C7-5036-959D9783E9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228792A-36A7-D8AD-CAA9-75686FF5F6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B88BA7-5C92-8625-551F-0D896A385BCB}"/>
              </a:ext>
            </a:extLst>
          </p:cNvPr>
          <p:cNvSpPr>
            <a:spLocks noGrp="1"/>
          </p:cNvSpPr>
          <p:nvPr>
            <p:ph type="dt" sz="half" idx="10"/>
          </p:nvPr>
        </p:nvSpPr>
        <p:spPr/>
        <p:txBody>
          <a:bodyPr/>
          <a:lstStyle/>
          <a:p>
            <a:fld id="{02E21B00-5103-44AE-9B7B-6AC42C3DB9E0}" type="datetimeFigureOut">
              <a:rPr lang="en-US" smtClean="0"/>
              <a:t>5/20/2025</a:t>
            </a:fld>
            <a:endParaRPr lang="en-US" dirty="0"/>
          </a:p>
        </p:txBody>
      </p:sp>
      <p:sp>
        <p:nvSpPr>
          <p:cNvPr id="6" name="Footer Placeholder 5">
            <a:extLst>
              <a:ext uri="{FF2B5EF4-FFF2-40B4-BE49-F238E27FC236}">
                <a16:creationId xmlns:a16="http://schemas.microsoft.com/office/drawing/2014/main" id="{F845426E-6528-2484-CC38-035D631493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4809A6-8A57-70D6-D1A5-1DCF89F39490}"/>
              </a:ext>
            </a:extLst>
          </p:cNvPr>
          <p:cNvSpPr>
            <a:spLocks noGrp="1"/>
          </p:cNvSpPr>
          <p:nvPr>
            <p:ph type="sldNum" sz="quarter" idx="12"/>
          </p:nvPr>
        </p:nvSpPr>
        <p:spPr/>
        <p:txBody>
          <a:bodyPr/>
          <a:lstStyle/>
          <a:p>
            <a:fld id="{095C41B5-EF0F-4153-A110-C3C10F7AC8DA}" type="slidenum">
              <a:rPr lang="en-US" smtClean="0"/>
              <a:t>‹#›</a:t>
            </a:fld>
            <a:endParaRPr lang="en-US" dirty="0"/>
          </a:p>
        </p:txBody>
      </p:sp>
    </p:spTree>
    <p:extLst>
      <p:ext uri="{BB962C8B-B14F-4D97-AF65-F5344CB8AC3E}">
        <p14:creationId xmlns:p14="http://schemas.microsoft.com/office/powerpoint/2010/main" val="3967306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0FDAC4-D4E4-61E8-C285-5A13E40FF4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EF5537-78D9-55E6-DF3A-09CCC45B30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8EE70E-13A7-C446-D3EB-B110917559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E21B00-5103-44AE-9B7B-6AC42C3DB9E0}" type="datetimeFigureOut">
              <a:rPr lang="en-US" smtClean="0"/>
              <a:t>5/20/2025</a:t>
            </a:fld>
            <a:endParaRPr lang="en-US" dirty="0"/>
          </a:p>
        </p:txBody>
      </p:sp>
      <p:sp>
        <p:nvSpPr>
          <p:cNvPr id="5" name="Footer Placeholder 4">
            <a:extLst>
              <a:ext uri="{FF2B5EF4-FFF2-40B4-BE49-F238E27FC236}">
                <a16:creationId xmlns:a16="http://schemas.microsoft.com/office/drawing/2014/main" id="{258270D7-8728-C24F-F60F-339DC92FB0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CBDE7AC-138F-A5D8-8E6B-B233B091DF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C41B5-EF0F-4153-A110-C3C10F7AC8DA}" type="slidenum">
              <a:rPr lang="en-US" smtClean="0"/>
              <a:t>‹#›</a:t>
            </a:fld>
            <a:endParaRPr lang="en-US" dirty="0"/>
          </a:p>
        </p:txBody>
      </p:sp>
    </p:spTree>
    <p:extLst>
      <p:ext uri="{BB962C8B-B14F-4D97-AF65-F5344CB8AC3E}">
        <p14:creationId xmlns:p14="http://schemas.microsoft.com/office/powerpoint/2010/main" val="4176808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mschwartzman@roa.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70773F0-0C81-09E2-B9C5-E9BD220F14FA}"/>
              </a:ext>
            </a:extLst>
          </p:cNvPr>
          <p:cNvSpPr>
            <a:spLocks noGrp="1"/>
          </p:cNvSpPr>
          <p:nvPr>
            <p:ph type="ctrTitle"/>
          </p:nvPr>
        </p:nvSpPr>
        <p:spPr>
          <a:xfrm>
            <a:off x="981808" y="1072068"/>
            <a:ext cx="10683904" cy="2928470"/>
          </a:xfrm>
        </p:spPr>
        <p:txBody>
          <a:bodyPr anchor="b">
            <a:normAutofit fontScale="90000"/>
          </a:bodyPr>
          <a:lstStyle/>
          <a:p>
            <a:pPr algn="l"/>
            <a:r>
              <a:rPr lang="en-US" sz="6700" dirty="0">
                <a:solidFill>
                  <a:srgbClr val="FFFFFF"/>
                </a:solidFill>
                <a:latin typeface="Merriweather" panose="00000500000000000000" pitchFamily="2" charset="0"/>
              </a:rPr>
              <a:t>Reserve Organization of America special presentation: </a:t>
            </a:r>
            <a:br>
              <a:rPr lang="en-US" sz="4800" dirty="0">
                <a:solidFill>
                  <a:srgbClr val="FFFFFF"/>
                </a:solidFill>
                <a:latin typeface="Merriweather" panose="00000500000000000000" pitchFamily="2" charset="0"/>
              </a:rPr>
            </a:br>
            <a:r>
              <a:rPr lang="en-US" sz="4900" i="1" dirty="0">
                <a:solidFill>
                  <a:srgbClr val="FFFFFF"/>
                </a:solidFill>
                <a:latin typeface="Gotham"/>
              </a:rPr>
              <a:t>May ROA Academy 2025</a:t>
            </a:r>
            <a:endParaRPr lang="en-US" sz="4900" dirty="0">
              <a:solidFill>
                <a:srgbClr val="FFFFFF"/>
              </a:solidFill>
              <a:latin typeface="Gotham"/>
            </a:endParaRPr>
          </a:p>
        </p:txBody>
      </p:sp>
      <p:sp>
        <p:nvSpPr>
          <p:cNvPr id="3" name="Subtitle 2">
            <a:extLst>
              <a:ext uri="{FF2B5EF4-FFF2-40B4-BE49-F238E27FC236}">
                <a16:creationId xmlns:a16="http://schemas.microsoft.com/office/drawing/2014/main" id="{835A62F8-F1A0-F626-837B-459DCA88208C}"/>
              </a:ext>
            </a:extLst>
          </p:cNvPr>
          <p:cNvSpPr>
            <a:spLocks noGrp="1"/>
          </p:cNvSpPr>
          <p:nvPr>
            <p:ph type="subTitle" idx="1"/>
          </p:nvPr>
        </p:nvSpPr>
        <p:spPr>
          <a:xfrm>
            <a:off x="1008172" y="4784030"/>
            <a:ext cx="5087825" cy="1458258"/>
          </a:xfrm>
        </p:spPr>
        <p:txBody>
          <a:bodyPr anchor="ctr">
            <a:normAutofit/>
          </a:bodyPr>
          <a:lstStyle/>
          <a:p>
            <a:pPr algn="l"/>
            <a:r>
              <a:rPr lang="en-US" dirty="0">
                <a:latin typeface="Gotham"/>
              </a:rPr>
              <a:t>By: Matthew Schwartzman</a:t>
            </a:r>
          </a:p>
          <a:p>
            <a:pPr algn="l"/>
            <a:r>
              <a:rPr lang="en-US" dirty="0">
                <a:latin typeface="Gotham"/>
              </a:rPr>
              <a:t>Director, Legislation and Military Policy</a:t>
            </a:r>
          </a:p>
          <a:p>
            <a:pPr algn="l"/>
            <a:r>
              <a:rPr lang="en-US" dirty="0">
                <a:latin typeface="Gotham"/>
                <a:hlinkClick r:id="rId2"/>
              </a:rPr>
              <a:t>For contact: mschwartzman@roa.org</a:t>
            </a:r>
            <a:endParaRPr lang="en-US" dirty="0">
              <a:latin typeface="Gotham"/>
            </a:endParaRPr>
          </a:p>
        </p:txBody>
      </p:sp>
      <p:pic>
        <p:nvPicPr>
          <p:cNvPr id="4" name="Picture 3" descr="A person in a suit speaking into a microphone&#10;&#10;AI-generated content may be incorrect.">
            <a:extLst>
              <a:ext uri="{FF2B5EF4-FFF2-40B4-BE49-F238E27FC236}">
                <a16:creationId xmlns:a16="http://schemas.microsoft.com/office/drawing/2014/main" id="{AFE9419D-DA12-4F56-6A08-4A74FD84C7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12" r="17254"/>
          <a:stretch/>
        </p:blipFill>
        <p:spPr bwMode="auto">
          <a:xfrm>
            <a:off x="7696200" y="3338668"/>
            <a:ext cx="3513992" cy="29967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8813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A1CA4DF-E5CE-4649-D66B-EF4D10069F9C}"/>
              </a:ext>
            </a:extLst>
          </p:cNvPr>
          <p:cNvPicPr>
            <a:picLocks noChangeAspect="1"/>
          </p:cNvPicPr>
          <p:nvPr/>
        </p:nvPicPr>
        <p:blipFill rotWithShape="1">
          <a:blip r:embed="rId2"/>
          <a:srcRect t="8459" r="-1" b="14546"/>
          <a:stretch/>
        </p:blipFill>
        <p:spPr>
          <a:xfrm>
            <a:off x="-7" y="0"/>
            <a:ext cx="8115280" cy="6492398"/>
          </a:xfrm>
          <a:prstGeom prst="rect">
            <a:avLst/>
          </a:prstGeom>
        </p:spPr>
      </p:pic>
      <p:sp>
        <p:nvSpPr>
          <p:cNvPr id="7" name="TextBox 6">
            <a:extLst>
              <a:ext uri="{FF2B5EF4-FFF2-40B4-BE49-F238E27FC236}">
                <a16:creationId xmlns:a16="http://schemas.microsoft.com/office/drawing/2014/main" id="{66DB0E6A-8E10-EE04-E7C8-10FC7E0E7F65}"/>
              </a:ext>
            </a:extLst>
          </p:cNvPr>
          <p:cNvSpPr txBox="1"/>
          <p:nvPr/>
        </p:nvSpPr>
        <p:spPr>
          <a:xfrm>
            <a:off x="8570622" y="400919"/>
            <a:ext cx="3621378" cy="5999878"/>
          </a:xfrm>
          <a:prstGeom prst="rect">
            <a:avLst/>
          </a:prstGeom>
        </p:spPr>
        <p:txBody>
          <a:bodyPr vert="horz" lIns="91440" tIns="45720" rIns="91440" bIns="45720" rtlCol="0">
            <a:normAutofit/>
          </a:bodyPr>
          <a:lstStyle/>
          <a:p>
            <a:pPr marL="57150" indent="-228600">
              <a:lnSpc>
                <a:spcPct val="90000"/>
              </a:lnSpc>
              <a:spcAft>
                <a:spcPts val="600"/>
              </a:spcAft>
              <a:buFont typeface="Arial" panose="020B0604020202020204" pitchFamily="34" charset="0"/>
              <a:buChar char="•"/>
            </a:pPr>
            <a:endParaRPr lang="en-US" sz="1300" dirty="0"/>
          </a:p>
          <a:p>
            <a:pPr marL="285750" indent="-228600">
              <a:lnSpc>
                <a:spcPct val="90000"/>
              </a:lnSpc>
              <a:spcAft>
                <a:spcPts val="600"/>
              </a:spcAft>
              <a:buFont typeface="Arial" panose="020B0604020202020204" pitchFamily="34" charset="0"/>
              <a:buChar char="•"/>
            </a:pPr>
            <a:r>
              <a:rPr lang="en-US" sz="2000" dirty="0">
                <a:latin typeface="Merriweather" panose="00000500000000000000" pitchFamily="2" charset="0"/>
              </a:rPr>
              <a:t>Research your idea.</a:t>
            </a:r>
          </a:p>
          <a:p>
            <a:pPr marL="285750" indent="-228600">
              <a:lnSpc>
                <a:spcPct val="90000"/>
              </a:lnSpc>
              <a:spcAft>
                <a:spcPts val="600"/>
              </a:spcAft>
              <a:buFont typeface="Arial" panose="020B0604020202020204" pitchFamily="34" charset="0"/>
              <a:buChar char="•"/>
            </a:pPr>
            <a:r>
              <a:rPr lang="en-US" sz="2000" dirty="0">
                <a:latin typeface="Merriweather" panose="00000500000000000000" pitchFamily="2" charset="0"/>
              </a:rPr>
              <a:t>Know your elected officials and their staff.</a:t>
            </a:r>
          </a:p>
          <a:p>
            <a:pPr marL="285750" indent="-228600">
              <a:lnSpc>
                <a:spcPct val="90000"/>
              </a:lnSpc>
              <a:spcAft>
                <a:spcPts val="600"/>
              </a:spcAft>
              <a:buFont typeface="Arial" panose="020B0604020202020204" pitchFamily="34" charset="0"/>
              <a:buChar char="•"/>
            </a:pPr>
            <a:r>
              <a:rPr lang="en-US" sz="2000" dirty="0">
                <a:latin typeface="Merriweather" panose="00000500000000000000" pitchFamily="2" charset="0"/>
              </a:rPr>
              <a:t>Establish a connection based on common interest.</a:t>
            </a:r>
          </a:p>
          <a:p>
            <a:pPr marL="285750" indent="-228600">
              <a:lnSpc>
                <a:spcPct val="90000"/>
              </a:lnSpc>
              <a:spcAft>
                <a:spcPts val="600"/>
              </a:spcAft>
              <a:buFont typeface="Arial" panose="020B0604020202020204" pitchFamily="34" charset="0"/>
              <a:buChar char="•"/>
            </a:pPr>
            <a:r>
              <a:rPr lang="en-US" sz="2000" dirty="0">
                <a:latin typeface="Merriweather" panose="00000500000000000000" pitchFamily="2" charset="0"/>
              </a:rPr>
              <a:t>Develop and make a clear and concise ask.</a:t>
            </a:r>
          </a:p>
          <a:p>
            <a:pPr marL="285750" indent="-228600">
              <a:lnSpc>
                <a:spcPct val="90000"/>
              </a:lnSpc>
              <a:spcAft>
                <a:spcPts val="600"/>
              </a:spcAft>
              <a:buFont typeface="Arial" panose="020B0604020202020204" pitchFamily="34" charset="0"/>
              <a:buChar char="•"/>
            </a:pPr>
            <a:r>
              <a:rPr lang="en-US" sz="2000" dirty="0">
                <a:latin typeface="Merriweather" panose="00000500000000000000" pitchFamily="2" charset="0"/>
              </a:rPr>
              <a:t>Establish need.</a:t>
            </a:r>
          </a:p>
          <a:p>
            <a:pPr marL="285750" indent="-228600">
              <a:lnSpc>
                <a:spcPct val="90000"/>
              </a:lnSpc>
              <a:spcAft>
                <a:spcPts val="600"/>
              </a:spcAft>
              <a:buFont typeface="Arial" panose="020B0604020202020204" pitchFamily="34" charset="0"/>
              <a:buChar char="•"/>
            </a:pPr>
            <a:r>
              <a:rPr lang="en-US" sz="2000" dirty="0">
                <a:latin typeface="Merriweather" panose="00000500000000000000" pitchFamily="2" charset="0"/>
              </a:rPr>
              <a:t>Tailor to interest(s) of “buyer.”</a:t>
            </a:r>
          </a:p>
          <a:p>
            <a:pPr marL="285750" indent="-228600">
              <a:lnSpc>
                <a:spcPct val="90000"/>
              </a:lnSpc>
              <a:spcAft>
                <a:spcPts val="600"/>
              </a:spcAft>
              <a:buFont typeface="Arial" panose="020B0604020202020204" pitchFamily="34" charset="0"/>
              <a:buChar char="•"/>
            </a:pPr>
            <a:r>
              <a:rPr lang="en-US" sz="2000" dirty="0">
                <a:latin typeface="Merriweather" panose="00000500000000000000" pitchFamily="2" charset="0"/>
              </a:rPr>
              <a:t>Honesty. Honesty. Honesty.</a:t>
            </a:r>
          </a:p>
          <a:p>
            <a:pPr marL="285750" indent="-228600">
              <a:lnSpc>
                <a:spcPct val="90000"/>
              </a:lnSpc>
              <a:spcAft>
                <a:spcPts val="600"/>
              </a:spcAft>
              <a:buFont typeface="Arial" panose="020B0604020202020204" pitchFamily="34" charset="0"/>
              <a:buChar char="•"/>
            </a:pPr>
            <a:r>
              <a:rPr lang="en-US" sz="2000" dirty="0">
                <a:latin typeface="Merriweather" panose="00000500000000000000" pitchFamily="2" charset="0"/>
              </a:rPr>
              <a:t>Follow up. Follow Through.</a:t>
            </a:r>
          </a:p>
          <a:p>
            <a:pPr marL="285750" indent="-228600">
              <a:lnSpc>
                <a:spcPct val="90000"/>
              </a:lnSpc>
              <a:spcAft>
                <a:spcPts val="600"/>
              </a:spcAft>
              <a:buFont typeface="Arial" panose="020B0604020202020204" pitchFamily="34" charset="0"/>
              <a:buChar char="•"/>
            </a:pPr>
            <a:r>
              <a:rPr lang="en-US" sz="2000" dirty="0">
                <a:latin typeface="Merriweather" panose="00000500000000000000" pitchFamily="2" charset="0"/>
              </a:rPr>
              <a:t>Be intentional.</a:t>
            </a:r>
          </a:p>
          <a:p>
            <a:pPr marL="285750" indent="-228600">
              <a:lnSpc>
                <a:spcPct val="90000"/>
              </a:lnSpc>
              <a:spcAft>
                <a:spcPts val="600"/>
              </a:spcAft>
              <a:buFont typeface="Arial" panose="020B0604020202020204" pitchFamily="34" charset="0"/>
              <a:buChar char="•"/>
            </a:pPr>
            <a:r>
              <a:rPr lang="en-US" sz="2000" dirty="0">
                <a:latin typeface="Merriweather" panose="00000500000000000000" pitchFamily="2" charset="0"/>
              </a:rPr>
              <a:t>Partner wisely.</a:t>
            </a:r>
          </a:p>
        </p:txBody>
      </p:sp>
      <p:sp>
        <p:nvSpPr>
          <p:cNvPr id="28" name="Rectangle 2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3789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Freeform: Shape 103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419E3AF-1B6B-435F-42EF-62AB22F1CD87}"/>
              </a:ext>
            </a:extLst>
          </p:cNvPr>
          <p:cNvSpPr>
            <a:spLocks noGrp="1"/>
          </p:cNvSpPr>
          <p:nvPr>
            <p:ph type="title"/>
          </p:nvPr>
        </p:nvSpPr>
        <p:spPr>
          <a:xfrm>
            <a:off x="660041" y="3229278"/>
            <a:ext cx="2880828" cy="3071906"/>
          </a:xfrm>
        </p:spPr>
        <p:txBody>
          <a:bodyPr vert="horz" lIns="91440" tIns="45720" rIns="91440" bIns="45720" rtlCol="0" anchor="t">
            <a:normAutofit/>
          </a:bodyPr>
          <a:lstStyle/>
          <a:p>
            <a:r>
              <a:rPr lang="en-US" sz="3200" b="1" kern="1200" dirty="0">
                <a:solidFill>
                  <a:srgbClr val="FFFFFF"/>
                </a:solidFill>
                <a:latin typeface="+mj-lt"/>
                <a:ea typeface="+mj-ea"/>
                <a:cs typeface="+mj-cs"/>
              </a:rPr>
              <a:t>Formalize.</a:t>
            </a:r>
            <a:br>
              <a:rPr lang="en-US" sz="3200" b="1" kern="1200" dirty="0">
                <a:solidFill>
                  <a:srgbClr val="FFFFFF"/>
                </a:solidFill>
                <a:latin typeface="+mj-lt"/>
                <a:ea typeface="+mj-ea"/>
                <a:cs typeface="+mj-cs"/>
              </a:rPr>
            </a:br>
            <a:r>
              <a:rPr lang="en-US" sz="3200" b="1" kern="1200" dirty="0">
                <a:solidFill>
                  <a:srgbClr val="FFFFFF"/>
                </a:solidFill>
                <a:latin typeface="+mj-lt"/>
                <a:ea typeface="+mj-ea"/>
                <a:cs typeface="+mj-cs"/>
              </a:rPr>
              <a:t>Organize. Mobilize. </a:t>
            </a:r>
            <a:r>
              <a:rPr lang="en-US" sz="3200" b="1" i="1" kern="1200" dirty="0">
                <a:solidFill>
                  <a:srgbClr val="FFFFFF"/>
                </a:solidFill>
                <a:latin typeface="+mj-lt"/>
                <a:ea typeface="+mj-ea"/>
                <a:cs typeface="+mj-cs"/>
              </a:rPr>
              <a:t>Socialize.</a:t>
            </a:r>
          </a:p>
        </p:txBody>
      </p:sp>
      <p:sp>
        <p:nvSpPr>
          <p:cNvPr id="3" name="Content Placeholder 2">
            <a:extLst>
              <a:ext uri="{FF2B5EF4-FFF2-40B4-BE49-F238E27FC236}">
                <a16:creationId xmlns:a16="http://schemas.microsoft.com/office/drawing/2014/main" id="{33A36FA9-6849-667A-C31B-D1D9EAFA8D73}"/>
              </a:ext>
            </a:extLst>
          </p:cNvPr>
          <p:cNvSpPr>
            <a:spLocks noGrp="1"/>
          </p:cNvSpPr>
          <p:nvPr>
            <p:ph idx="1"/>
          </p:nvPr>
        </p:nvSpPr>
        <p:spPr>
          <a:xfrm>
            <a:off x="660041" y="1470587"/>
            <a:ext cx="2919738" cy="1494117"/>
          </a:xfrm>
        </p:spPr>
        <p:txBody>
          <a:bodyPr vert="horz" lIns="91440" tIns="45720" rIns="91440" bIns="45720" rtlCol="0" anchor="b">
            <a:noAutofit/>
          </a:bodyPr>
          <a:lstStyle/>
          <a:p>
            <a:pPr marL="0" indent="0">
              <a:buNone/>
            </a:pPr>
            <a:r>
              <a:rPr lang="en-US" sz="3600" b="1" kern="1200" dirty="0">
                <a:solidFill>
                  <a:srgbClr val="FFFFFF"/>
                </a:solidFill>
                <a:latin typeface="+mn-lt"/>
                <a:ea typeface="+mn-ea"/>
                <a:cs typeface="+mn-cs"/>
              </a:rPr>
              <a:t>Force in the field: </a:t>
            </a:r>
            <a:r>
              <a:rPr lang="en-US" sz="3600" kern="1200" dirty="0">
                <a:solidFill>
                  <a:srgbClr val="FFFFFF"/>
                </a:solidFill>
                <a:latin typeface="+mn-lt"/>
                <a:ea typeface="+mn-ea"/>
                <a:cs typeface="+mn-cs"/>
              </a:rPr>
              <a:t>ROA’s Minute Man Movement</a:t>
            </a:r>
          </a:p>
        </p:txBody>
      </p:sp>
      <p:pic>
        <p:nvPicPr>
          <p:cNvPr id="1026" name="Picture 2" descr="Grassroots Advocacy | The Campaign Workshop">
            <a:extLst>
              <a:ext uri="{FF2B5EF4-FFF2-40B4-BE49-F238E27FC236}">
                <a16:creationId xmlns:a16="http://schemas.microsoft.com/office/drawing/2014/main" id="{9E13B9C3-DA7A-115C-7C73-045FE077D21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02428" y="719344"/>
            <a:ext cx="7225748" cy="5419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134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0" name="Rectangle 2069">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Rectangle 207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Rectangle 207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Rectangle 207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8" name="Freeform: Shape 207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80" name="Rectangle 207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6F957E-6F90-94D3-0AF1-EC411560BB42}"/>
              </a:ext>
            </a:extLst>
          </p:cNvPr>
          <p:cNvSpPr>
            <a:spLocks noGrp="1"/>
          </p:cNvSpPr>
          <p:nvPr>
            <p:ph type="title"/>
          </p:nvPr>
        </p:nvSpPr>
        <p:spPr>
          <a:xfrm>
            <a:off x="418223" y="2453140"/>
            <a:ext cx="3201366" cy="3759021"/>
          </a:xfrm>
        </p:spPr>
        <p:txBody>
          <a:bodyPr vert="horz" lIns="91440" tIns="45720" rIns="91440" bIns="45720" rtlCol="0" anchor="b">
            <a:normAutofit fontScale="90000"/>
          </a:bodyPr>
          <a:lstStyle/>
          <a:p>
            <a:pPr algn="r"/>
            <a:r>
              <a:rPr lang="en-US" sz="5300" b="1" dirty="0">
                <a:solidFill>
                  <a:srgbClr val="FFFFFF"/>
                </a:solidFill>
              </a:rPr>
              <a:t>Operation </a:t>
            </a:r>
            <a:br>
              <a:rPr lang="en-US" sz="5300" b="1" dirty="0">
                <a:solidFill>
                  <a:srgbClr val="FFFFFF"/>
                </a:solidFill>
              </a:rPr>
            </a:br>
            <a:r>
              <a:rPr lang="en-US" sz="5300" b="1" dirty="0">
                <a:solidFill>
                  <a:srgbClr val="FFFFFF"/>
                </a:solidFill>
              </a:rPr>
              <a:t>Total Force 2025</a:t>
            </a:r>
            <a:br>
              <a:rPr lang="en-US" sz="4000" b="1" dirty="0">
                <a:solidFill>
                  <a:srgbClr val="FFFFFF"/>
                </a:solidFill>
              </a:rPr>
            </a:br>
            <a:br>
              <a:rPr lang="en-US" sz="4000" b="1" dirty="0">
                <a:solidFill>
                  <a:srgbClr val="FFFFFF"/>
                </a:solidFill>
              </a:rPr>
            </a:br>
            <a:r>
              <a:rPr lang="en-US" sz="2200" b="1" dirty="0">
                <a:solidFill>
                  <a:schemeClr val="bg1"/>
                </a:solidFill>
              </a:rPr>
              <a:t>“Nonviolent direct action seeks to create such a crisis and foster such a tension that a community which has constantly refused to negotiate is forced to confront the issue.”</a:t>
            </a:r>
            <a:br>
              <a:rPr lang="en-US" sz="2200" b="1" dirty="0">
                <a:solidFill>
                  <a:schemeClr val="bg1"/>
                </a:solidFill>
              </a:rPr>
            </a:br>
            <a:br>
              <a:rPr lang="en-US" sz="2200" dirty="0">
                <a:solidFill>
                  <a:schemeClr val="bg1"/>
                </a:solidFill>
              </a:rPr>
            </a:br>
            <a:r>
              <a:rPr lang="en-US" sz="2200" dirty="0">
                <a:solidFill>
                  <a:schemeClr val="bg1"/>
                </a:solidFill>
              </a:rPr>
              <a:t>— </a:t>
            </a:r>
            <a:r>
              <a:rPr lang="en-US" sz="2200" i="1" dirty="0">
                <a:solidFill>
                  <a:schemeClr val="bg1"/>
                </a:solidFill>
              </a:rPr>
              <a:t>Martin Luther King Jr., Letter from Birmingham Jail, 1963</a:t>
            </a:r>
            <a:endParaRPr lang="en-US" sz="2200" b="1" dirty="0">
              <a:solidFill>
                <a:schemeClr val="bg1"/>
              </a:solidFill>
            </a:endParaRPr>
          </a:p>
        </p:txBody>
      </p:sp>
      <p:sp>
        <p:nvSpPr>
          <p:cNvPr id="10" name="TextBox 9">
            <a:extLst>
              <a:ext uri="{FF2B5EF4-FFF2-40B4-BE49-F238E27FC236}">
                <a16:creationId xmlns:a16="http://schemas.microsoft.com/office/drawing/2014/main" id="{6F93B106-4362-43BC-A301-1FFAB360B839}"/>
              </a:ext>
            </a:extLst>
          </p:cNvPr>
          <p:cNvSpPr txBox="1"/>
          <p:nvPr/>
        </p:nvSpPr>
        <p:spPr>
          <a:xfrm>
            <a:off x="4516985" y="666114"/>
            <a:ext cx="3158029" cy="5546047"/>
          </a:xfrm>
          <a:prstGeom prst="rect">
            <a:avLst/>
          </a:prstGeom>
        </p:spPr>
        <p:txBody>
          <a:bodyPr vert="horz" lIns="91440" tIns="45720" rIns="91440" bIns="45720" rtlCol="0" anchor="ctr">
            <a:normAutofit/>
          </a:bodyPr>
          <a:lstStyle/>
          <a:p>
            <a:pPr>
              <a:lnSpc>
                <a:spcPct val="90000"/>
              </a:lnSpc>
              <a:spcAft>
                <a:spcPts val="600"/>
              </a:spcAft>
            </a:pPr>
            <a:r>
              <a:rPr lang="en-US" sz="3600" dirty="0"/>
              <a:t>ROA’s strategic mobilization to </a:t>
            </a:r>
            <a:r>
              <a:rPr lang="en-US" sz="3600" b="1" i="1" dirty="0"/>
              <a:t>train, equip, and deploy </a:t>
            </a:r>
            <a:r>
              <a:rPr lang="en-US" sz="3600" dirty="0"/>
              <a:t>the collective voice of America’s citizen-warriors and their families. </a:t>
            </a:r>
          </a:p>
        </p:txBody>
      </p:sp>
      <p:pic>
        <p:nvPicPr>
          <p:cNvPr id="2050" name="Picture 2">
            <a:extLst>
              <a:ext uri="{FF2B5EF4-FFF2-40B4-BE49-F238E27FC236}">
                <a16:creationId xmlns:a16="http://schemas.microsoft.com/office/drawing/2014/main" id="{1D105EA6-59A3-5070-C5B9-1A7FE419C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263" r="4555"/>
          <a:stretch>
            <a:fillRect/>
          </a:stretch>
        </p:blipFill>
        <p:spPr bwMode="auto">
          <a:xfrm>
            <a:off x="8109502" y="10"/>
            <a:ext cx="4082498"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111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21D363-16EC-AFAD-4EEF-63ABA80ECDA2}"/>
              </a:ext>
            </a:extLst>
          </p:cNvPr>
          <p:cNvSpPr>
            <a:spLocks noGrp="1"/>
          </p:cNvSpPr>
          <p:nvPr>
            <p:ph type="title"/>
          </p:nvPr>
        </p:nvSpPr>
        <p:spPr>
          <a:xfrm>
            <a:off x="1362360" y="480685"/>
            <a:ext cx="10044023" cy="877729"/>
          </a:xfrm>
        </p:spPr>
        <p:txBody>
          <a:bodyPr anchor="ctr">
            <a:normAutofit/>
          </a:bodyPr>
          <a:lstStyle/>
          <a:p>
            <a:r>
              <a:rPr lang="en-US" sz="4000" b="1" dirty="0">
                <a:solidFill>
                  <a:srgbClr val="FFFFFF"/>
                </a:solidFill>
              </a:rPr>
              <a:t>What can you expect?</a:t>
            </a:r>
          </a:p>
        </p:txBody>
      </p:sp>
      <p:graphicFrame>
        <p:nvGraphicFramePr>
          <p:cNvPr id="12" name="Content Placeholder 2">
            <a:extLst>
              <a:ext uri="{FF2B5EF4-FFF2-40B4-BE49-F238E27FC236}">
                <a16:creationId xmlns:a16="http://schemas.microsoft.com/office/drawing/2014/main" id="{D7B77DEF-DD40-13B7-1A7F-CBDD436BC306}"/>
              </a:ext>
            </a:extLst>
          </p:cNvPr>
          <p:cNvGraphicFramePr>
            <a:graphicFrameLocks noGrp="1"/>
          </p:cNvGraphicFramePr>
          <p:nvPr>
            <p:ph idx="1"/>
            <p:extLst>
              <p:ext uri="{D42A27DB-BD31-4B8C-83A1-F6EECF244321}">
                <p14:modId xmlns:p14="http://schemas.microsoft.com/office/powerpoint/2010/main" val="1743435580"/>
              </p:ext>
            </p:extLst>
          </p:nvPr>
        </p:nvGraphicFramePr>
        <p:xfrm>
          <a:off x="632085" y="2665081"/>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6DB11C08-C319-88B7-963C-E5D2AB0C4B8D}"/>
              </a:ext>
            </a:extLst>
          </p:cNvPr>
          <p:cNvSpPr txBox="1"/>
          <p:nvPr/>
        </p:nvSpPr>
        <p:spPr>
          <a:xfrm>
            <a:off x="1362360" y="2019092"/>
            <a:ext cx="9366261" cy="646331"/>
          </a:xfrm>
          <a:prstGeom prst="rect">
            <a:avLst/>
          </a:prstGeom>
          <a:noFill/>
        </p:spPr>
        <p:txBody>
          <a:bodyPr wrap="square" rtlCol="0">
            <a:spAutoFit/>
          </a:bodyPr>
          <a:lstStyle/>
          <a:p>
            <a:pPr algn="ctr"/>
            <a:r>
              <a:rPr lang="en-US" sz="3600" i="1" dirty="0">
                <a:solidFill>
                  <a:srgbClr val="002060"/>
                </a:solidFill>
              </a:rPr>
              <a:t>From every corner, be a citizen-warrior supporter</a:t>
            </a:r>
          </a:p>
        </p:txBody>
      </p:sp>
    </p:spTree>
    <p:extLst>
      <p:ext uri="{BB962C8B-B14F-4D97-AF65-F5344CB8AC3E}">
        <p14:creationId xmlns:p14="http://schemas.microsoft.com/office/powerpoint/2010/main" val="447524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CA8027-0A7E-01CF-E17A-22320BCB00F5}"/>
              </a:ext>
            </a:extLst>
          </p:cNvPr>
          <p:cNvSpPr>
            <a:spLocks noGrp="1"/>
          </p:cNvSpPr>
          <p:nvPr>
            <p:ph type="title"/>
          </p:nvPr>
        </p:nvSpPr>
        <p:spPr>
          <a:xfrm>
            <a:off x="878947" y="433002"/>
            <a:ext cx="10044023" cy="877729"/>
          </a:xfrm>
        </p:spPr>
        <p:txBody>
          <a:bodyPr anchor="ctr">
            <a:noAutofit/>
          </a:bodyPr>
          <a:lstStyle/>
          <a:p>
            <a:r>
              <a:rPr lang="en-US" sz="4800" b="1" dirty="0">
                <a:solidFill>
                  <a:srgbClr val="FFFFFF"/>
                </a:solidFill>
              </a:rPr>
              <a:t>The issues</a:t>
            </a:r>
          </a:p>
        </p:txBody>
      </p:sp>
      <p:graphicFrame>
        <p:nvGraphicFramePr>
          <p:cNvPr id="5" name="Content Placeholder 2">
            <a:extLst>
              <a:ext uri="{FF2B5EF4-FFF2-40B4-BE49-F238E27FC236}">
                <a16:creationId xmlns:a16="http://schemas.microsoft.com/office/drawing/2014/main" id="{047A3B87-8D7D-E881-6839-FC72A9AE561F}"/>
              </a:ext>
            </a:extLst>
          </p:cNvPr>
          <p:cNvGraphicFramePr>
            <a:graphicFrameLocks noGrp="1"/>
          </p:cNvGraphicFramePr>
          <p:nvPr>
            <p:ph idx="1"/>
            <p:extLst>
              <p:ext uri="{D42A27DB-BD31-4B8C-83A1-F6EECF244321}">
                <p14:modId xmlns:p14="http://schemas.microsoft.com/office/powerpoint/2010/main" val="412030090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2324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82C38A-250E-4182-C17D-D63FF10F54D1}"/>
              </a:ext>
            </a:extLst>
          </p:cNvPr>
          <p:cNvSpPr>
            <a:spLocks noGrp="1"/>
          </p:cNvSpPr>
          <p:nvPr>
            <p:ph type="title"/>
          </p:nvPr>
        </p:nvSpPr>
        <p:spPr>
          <a:xfrm>
            <a:off x="1371597" y="348865"/>
            <a:ext cx="10044023" cy="877729"/>
          </a:xfrm>
        </p:spPr>
        <p:txBody>
          <a:bodyPr anchor="ctr">
            <a:normAutofit/>
          </a:bodyPr>
          <a:lstStyle/>
          <a:p>
            <a:r>
              <a:rPr lang="en-US" sz="4000" b="1" dirty="0">
                <a:solidFill>
                  <a:srgbClr val="FFFFFF"/>
                </a:solidFill>
              </a:rPr>
              <a:t>Preliminary calendar: June to October 2025</a:t>
            </a:r>
          </a:p>
        </p:txBody>
      </p:sp>
      <p:graphicFrame>
        <p:nvGraphicFramePr>
          <p:cNvPr id="6" name="Content Placeholder 2">
            <a:extLst>
              <a:ext uri="{FF2B5EF4-FFF2-40B4-BE49-F238E27FC236}">
                <a16:creationId xmlns:a16="http://schemas.microsoft.com/office/drawing/2014/main" id="{930553D8-D7F5-84B9-EA78-049BFCA1A3D1}"/>
              </a:ext>
            </a:extLst>
          </p:cNvPr>
          <p:cNvGraphicFramePr>
            <a:graphicFrameLocks noGrp="1"/>
          </p:cNvGraphicFramePr>
          <p:nvPr>
            <p:ph idx="1"/>
            <p:extLst>
              <p:ext uri="{D42A27DB-BD31-4B8C-83A1-F6EECF244321}">
                <p14:modId xmlns:p14="http://schemas.microsoft.com/office/powerpoint/2010/main" val="379068326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6748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ank you, Thank you Very Much #CareerToolTuesday – Bentley CareerEdge">
            <a:extLst>
              <a:ext uri="{FF2B5EF4-FFF2-40B4-BE49-F238E27FC236}">
                <a16:creationId xmlns:a16="http://schemas.microsoft.com/office/drawing/2014/main" id="{3156E888-9F3C-B4B6-AFF0-2932D685C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05" b="4402"/>
          <a:stretch/>
        </p:blipFill>
        <p:spPr bwMode="auto">
          <a:xfrm>
            <a:off x="457200" y="457200"/>
            <a:ext cx="11277600" cy="5943600"/>
          </a:xfrm>
          <a:prstGeom prst="rect">
            <a:avLst/>
          </a:prstGeom>
          <a:solidFill>
            <a:srgbClr val="FFFFFF"/>
          </a:solidFill>
        </p:spPr>
      </p:pic>
    </p:spTree>
    <p:extLst>
      <p:ext uri="{BB962C8B-B14F-4D97-AF65-F5344CB8AC3E}">
        <p14:creationId xmlns:p14="http://schemas.microsoft.com/office/powerpoint/2010/main" val="2871343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ue and white poster with text and icons&#10;&#10;Description automatically generated">
            <a:extLst>
              <a:ext uri="{FF2B5EF4-FFF2-40B4-BE49-F238E27FC236}">
                <a16:creationId xmlns:a16="http://schemas.microsoft.com/office/drawing/2014/main" id="{D7839D47-CD2A-C8CC-885D-E5E101C7CB78}"/>
              </a:ext>
            </a:extLst>
          </p:cNvPr>
          <p:cNvPicPr>
            <a:picLocks noGrp="1" noChangeAspect="1"/>
          </p:cNvPicPr>
          <p:nvPr>
            <p:ph idx="1"/>
          </p:nvPr>
        </p:nvPicPr>
        <p:blipFill>
          <a:blip r:embed="rId2"/>
          <a:srcRect t="10558" b="28337"/>
          <a:stretch/>
        </p:blipFill>
        <p:spPr>
          <a:xfrm>
            <a:off x="457200" y="457200"/>
            <a:ext cx="11277600" cy="5943600"/>
          </a:xfrm>
          <a:prstGeom prst="rect">
            <a:avLst/>
          </a:prstGeom>
        </p:spPr>
      </p:pic>
    </p:spTree>
    <p:extLst>
      <p:ext uri="{BB962C8B-B14F-4D97-AF65-F5344CB8AC3E}">
        <p14:creationId xmlns:p14="http://schemas.microsoft.com/office/powerpoint/2010/main" val="1796818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ank you, Thank you Very Much #CareerToolTuesday – Bentley CareerEdge">
            <a:extLst>
              <a:ext uri="{FF2B5EF4-FFF2-40B4-BE49-F238E27FC236}">
                <a16:creationId xmlns:a16="http://schemas.microsoft.com/office/drawing/2014/main" id="{3156E888-9F3C-B4B6-AFF0-2932D685C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05" b="4402"/>
          <a:stretch/>
        </p:blipFill>
        <p:spPr bwMode="auto">
          <a:xfrm>
            <a:off x="457200" y="457200"/>
            <a:ext cx="11277600" cy="5943600"/>
          </a:xfrm>
          <a:prstGeom prst="rect">
            <a:avLst/>
          </a:prstGeom>
          <a:solidFill>
            <a:srgbClr val="FFFFFF"/>
          </a:solidFill>
        </p:spPr>
      </p:pic>
    </p:spTree>
    <p:extLst>
      <p:ext uri="{BB962C8B-B14F-4D97-AF65-F5344CB8AC3E}">
        <p14:creationId xmlns:p14="http://schemas.microsoft.com/office/powerpoint/2010/main" val="4244019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group of men working on a street&#10;&#10;Description automatically generated">
            <a:extLst>
              <a:ext uri="{FF2B5EF4-FFF2-40B4-BE49-F238E27FC236}">
                <a16:creationId xmlns:a16="http://schemas.microsoft.com/office/drawing/2014/main" id="{F5D93DC8-F6E5-F08B-77E8-60928EFB102B}"/>
              </a:ext>
            </a:extLst>
          </p:cNvPr>
          <p:cNvPicPr>
            <a:picLocks noChangeAspect="1"/>
          </p:cNvPicPr>
          <p:nvPr/>
        </p:nvPicPr>
        <p:blipFill>
          <a:blip r:embed="rId2"/>
          <a:srcRect t="30831" b="13210"/>
          <a:stretch/>
        </p:blipFill>
        <p:spPr>
          <a:xfrm>
            <a:off x="-2260" y="0"/>
            <a:ext cx="12194260" cy="6858000"/>
          </a:xfrm>
          <a:prstGeom prst="rect">
            <a:avLst/>
          </a:prstGeom>
        </p:spPr>
      </p:pic>
      <p:sp>
        <p:nvSpPr>
          <p:cNvPr id="5" name="AutoShape 4" descr="A suburban street with workers actively installing a speed bump. The scene includes a quiet neighborhood with houses, trees, and parked cars. Construction workers in bright safety vests and helmets are using tools to secure the speed bump in place. A large pile of asphalt or rubber material is nearby. Traffic cones and barriers surround the work zone, with a prominent warning sign that says 'Speed Bump Installation Ahead.' The setting is bright and clear, emphasizing the construction in progress.">
            <a:extLst>
              <a:ext uri="{FF2B5EF4-FFF2-40B4-BE49-F238E27FC236}">
                <a16:creationId xmlns:a16="http://schemas.microsoft.com/office/drawing/2014/main" id="{7A7C8871-2320-3A76-1B60-58B6A00D22DD}"/>
              </a:ext>
            </a:extLst>
          </p:cNvPr>
          <p:cNvSpPr>
            <a:spLocks noChangeAspect="1" noChangeArrowheads="1"/>
          </p:cNvSpPr>
          <p:nvPr/>
        </p:nvSpPr>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1759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7599189-FD74-E3A7-8A65-BBA3D41840CE}"/>
              </a:ext>
            </a:extLst>
          </p:cNvPr>
          <p:cNvPicPr>
            <a:picLocks noChangeAspect="1"/>
          </p:cNvPicPr>
          <p:nvPr/>
        </p:nvPicPr>
        <p:blipFill rotWithShape="1">
          <a:blip r:embed="rId2"/>
          <a:srcRect r="1757" b="933"/>
          <a:stretch/>
        </p:blipFill>
        <p:spPr>
          <a:xfrm>
            <a:off x="5821450" y="484695"/>
            <a:ext cx="5868479" cy="5888182"/>
          </a:xfrm>
          <a:prstGeom prst="rect">
            <a:avLst/>
          </a:prstGeom>
        </p:spPr>
      </p:pic>
      <p:pic>
        <p:nvPicPr>
          <p:cNvPr id="9" name="Picture 8">
            <a:extLst>
              <a:ext uri="{FF2B5EF4-FFF2-40B4-BE49-F238E27FC236}">
                <a16:creationId xmlns:a16="http://schemas.microsoft.com/office/drawing/2014/main" id="{1B9A72CE-5E9D-4A51-1814-6FC12760E112}"/>
              </a:ext>
            </a:extLst>
          </p:cNvPr>
          <p:cNvPicPr>
            <a:picLocks noChangeAspect="1"/>
          </p:cNvPicPr>
          <p:nvPr/>
        </p:nvPicPr>
        <p:blipFill rotWithShape="1">
          <a:blip r:embed="rId3"/>
          <a:srcRect l="843" t="1751" r="1915" b="1414"/>
          <a:stretch/>
        </p:blipFill>
        <p:spPr>
          <a:xfrm>
            <a:off x="345997" y="484695"/>
            <a:ext cx="5945508" cy="5888182"/>
          </a:xfrm>
          <a:prstGeom prst="rect">
            <a:avLst/>
          </a:prstGeom>
        </p:spPr>
      </p:pic>
    </p:spTree>
    <p:extLst>
      <p:ext uri="{BB962C8B-B14F-4D97-AF65-F5344CB8AC3E}">
        <p14:creationId xmlns:p14="http://schemas.microsoft.com/office/powerpoint/2010/main" val="1744270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oster of a government building&#10;&#10;Description automatically generated">
            <a:extLst>
              <a:ext uri="{FF2B5EF4-FFF2-40B4-BE49-F238E27FC236}">
                <a16:creationId xmlns:a16="http://schemas.microsoft.com/office/drawing/2014/main" id="{718C814F-A2D9-DEB6-4B5B-8C6E7E529FD7}"/>
              </a:ext>
            </a:extLst>
          </p:cNvPr>
          <p:cNvPicPr>
            <a:picLocks noChangeAspect="1"/>
          </p:cNvPicPr>
          <p:nvPr/>
        </p:nvPicPr>
        <p:blipFill>
          <a:blip r:embed="rId2"/>
          <a:srcRect t="7398" r="-1" b="36503"/>
          <a:stretch/>
        </p:blipFill>
        <p:spPr>
          <a:xfrm>
            <a:off x="20" y="1282"/>
            <a:ext cx="12191980" cy="6856718"/>
          </a:xfrm>
          <a:prstGeom prst="rect">
            <a:avLst/>
          </a:prstGeom>
        </p:spPr>
      </p:pic>
      <p:sp>
        <p:nvSpPr>
          <p:cNvPr id="6" name="AutoShape 2" descr="A refined and professional graphic themed around legislative advocacy. The background features the U.S. Capitol building with a parchment-textured overlay to evoke the feel of legal documents. The central focus is a bold, crisp, and clear question in large, readable font: &quot;What is Advocacy?&quot; spelled correctly. Surrounding the text are icons representing legislative elements, such as a gavel, scales of justice, speech bubbles symbolizing debate, and a handshake to convey collaboration. The color scheme is professional, using shades of blue, gold, and white for a clean, authoritative look. The text should be sharp and easily readable.">
            <a:extLst>
              <a:ext uri="{FF2B5EF4-FFF2-40B4-BE49-F238E27FC236}">
                <a16:creationId xmlns:a16="http://schemas.microsoft.com/office/drawing/2014/main" id="{295AA2DF-1DD5-A603-AFC2-12C0B71361E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81313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B2FB0B-573D-AD7E-DF53-C639F2B08DEE}"/>
              </a:ext>
            </a:extLst>
          </p:cNvPr>
          <p:cNvPicPr>
            <a:picLocks noChangeAspect="1"/>
          </p:cNvPicPr>
          <p:nvPr/>
        </p:nvPicPr>
        <p:blipFill>
          <a:blip r:embed="rId2"/>
          <a:srcRect t="9268" r="2" b="8407"/>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1899A48F-5CD5-9A36-A957-D106D008492B}"/>
              </a:ext>
            </a:extLst>
          </p:cNvPr>
          <p:cNvSpPr txBox="1"/>
          <p:nvPr/>
        </p:nvSpPr>
        <p:spPr>
          <a:xfrm>
            <a:off x="275591" y="243512"/>
            <a:ext cx="3516673" cy="6370975"/>
          </a:xfrm>
          <a:prstGeom prst="rect">
            <a:avLst/>
          </a:prstGeom>
          <a:noFill/>
        </p:spPr>
        <p:txBody>
          <a:bodyPr wrap="square" rtlCol="0">
            <a:spAutoFit/>
          </a:bodyPr>
          <a:lstStyle/>
          <a:p>
            <a:r>
              <a:rPr lang="en-US" sz="4800" b="1" dirty="0">
                <a:solidFill>
                  <a:schemeClr val="bg1"/>
                </a:solidFill>
              </a:rPr>
              <a:t>“</a:t>
            </a:r>
            <a:r>
              <a:rPr lang="en-US" sz="4800" dirty="0">
                <a:solidFill>
                  <a:schemeClr val="bg1"/>
                </a:solidFill>
              </a:rPr>
              <a:t>Advocacy is the </a:t>
            </a:r>
            <a:r>
              <a:rPr lang="en-US" sz="4800" b="1" dirty="0">
                <a:solidFill>
                  <a:schemeClr val="bg1"/>
                </a:solidFill>
                <a:highlight>
                  <a:srgbClr val="FF0000"/>
                </a:highlight>
                <a:latin typeface="Script MT Bold" panose="03040602040607080904" pitchFamily="66" charset="0"/>
              </a:rPr>
              <a:t>art</a:t>
            </a:r>
            <a:r>
              <a:rPr lang="en-US" sz="4800" dirty="0">
                <a:solidFill>
                  <a:schemeClr val="bg1"/>
                </a:solidFill>
              </a:rPr>
              <a:t> of influencing others to adopt your agenda as if were theirs.”</a:t>
            </a:r>
          </a:p>
          <a:p>
            <a:r>
              <a:rPr lang="en-US" sz="4400" dirty="0">
                <a:solidFill>
                  <a:schemeClr val="bg1"/>
                </a:solidFill>
              </a:rPr>
              <a:t>- </a:t>
            </a:r>
            <a:r>
              <a:rPr lang="en-US" sz="2800" dirty="0">
                <a:solidFill>
                  <a:schemeClr val="bg1"/>
                </a:solidFill>
              </a:rPr>
              <a:t>Matthew Schwartzman</a:t>
            </a:r>
          </a:p>
        </p:txBody>
      </p:sp>
    </p:spTree>
    <p:extLst>
      <p:ext uri="{BB962C8B-B14F-4D97-AF65-F5344CB8AC3E}">
        <p14:creationId xmlns:p14="http://schemas.microsoft.com/office/powerpoint/2010/main" val="1577158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diagram of a government building&#10;&#10;Description automatically generated">
            <a:extLst>
              <a:ext uri="{FF2B5EF4-FFF2-40B4-BE49-F238E27FC236}">
                <a16:creationId xmlns:a16="http://schemas.microsoft.com/office/drawing/2014/main" id="{461AB90C-B333-B864-C224-921F166075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112324" y="457200"/>
            <a:ext cx="3967352" cy="5943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311BAE-2AA8-30CD-716D-9E6B7D90AD4E}"/>
              </a:ext>
            </a:extLst>
          </p:cNvPr>
          <p:cNvSpPr txBox="1"/>
          <p:nvPr/>
        </p:nvSpPr>
        <p:spPr>
          <a:xfrm>
            <a:off x="496026" y="457200"/>
            <a:ext cx="3120272" cy="5632311"/>
          </a:xfrm>
          <a:prstGeom prst="rect">
            <a:avLst/>
          </a:prstGeom>
          <a:noFill/>
        </p:spPr>
        <p:txBody>
          <a:bodyPr wrap="square" rtlCol="0">
            <a:spAutoFit/>
          </a:bodyPr>
          <a:lstStyle/>
          <a:p>
            <a:pPr algn="l"/>
            <a:r>
              <a:rPr lang="en-US" b="1" i="1" dirty="0">
                <a:solidFill>
                  <a:schemeClr val="bg1"/>
                </a:solidFill>
                <a:effectLst/>
                <a:latin typeface="niveau-grotesk"/>
              </a:rPr>
              <a:t>What Is </a:t>
            </a:r>
            <a:r>
              <a:rPr lang="en-US" b="1" i="1" dirty="0" err="1">
                <a:solidFill>
                  <a:schemeClr val="bg1"/>
                </a:solidFill>
                <a:effectLst/>
                <a:latin typeface="niveau-grotesk"/>
              </a:rPr>
              <a:t>Grasstops</a:t>
            </a:r>
            <a:r>
              <a:rPr lang="en-US" b="1" i="1" dirty="0">
                <a:solidFill>
                  <a:schemeClr val="bg1"/>
                </a:solidFill>
                <a:effectLst/>
                <a:latin typeface="niveau-grotesk"/>
              </a:rPr>
              <a:t> Advocacy?</a:t>
            </a:r>
          </a:p>
          <a:p>
            <a:pPr algn="l"/>
            <a:r>
              <a:rPr lang="en-US" b="0" i="0" dirty="0">
                <a:solidFill>
                  <a:schemeClr val="bg1"/>
                </a:solidFill>
                <a:effectLst/>
                <a:latin typeface="prenton"/>
              </a:rPr>
              <a:t>An individual who has extra influence at the campaign level, can mobilize support and has a relationship with politicians of influence. With </a:t>
            </a:r>
            <a:r>
              <a:rPr lang="en-US" b="0" i="0" dirty="0" err="1">
                <a:solidFill>
                  <a:schemeClr val="bg1"/>
                </a:solidFill>
                <a:effectLst/>
                <a:latin typeface="prenton"/>
              </a:rPr>
              <a:t>grasstops</a:t>
            </a:r>
            <a:r>
              <a:rPr lang="en-US" b="0" i="0" dirty="0">
                <a:solidFill>
                  <a:schemeClr val="bg1"/>
                </a:solidFill>
                <a:effectLst/>
                <a:latin typeface="prenton"/>
              </a:rPr>
              <a:t> advocacy, the focus is on getting high-profile individuals to take action in support of your cause. </a:t>
            </a:r>
          </a:p>
          <a:p>
            <a:pPr algn="l"/>
            <a:endParaRPr lang="en-US" dirty="0">
              <a:solidFill>
                <a:schemeClr val="bg1"/>
              </a:solidFill>
              <a:latin typeface="prenton"/>
            </a:endParaRPr>
          </a:p>
          <a:p>
            <a:pPr algn="l"/>
            <a:r>
              <a:rPr lang="en-US" b="1" i="1" dirty="0">
                <a:solidFill>
                  <a:schemeClr val="bg1"/>
                </a:solidFill>
                <a:effectLst/>
                <a:latin typeface="niveau-grotesk"/>
              </a:rPr>
              <a:t>What Is Grassroots Advocacy?</a:t>
            </a:r>
          </a:p>
          <a:p>
            <a:pPr algn="l"/>
            <a:r>
              <a:rPr lang="en-US" b="0" i="0" dirty="0">
                <a:solidFill>
                  <a:schemeClr val="bg1"/>
                </a:solidFill>
                <a:effectLst/>
                <a:latin typeface="prenton"/>
              </a:rPr>
              <a:t>In contrast, grassroots advocacy relies on everyday people in the community who are passionate or otherwise interested in a particular cause. The success of grassroots advocacy lies with strength in numbers.</a:t>
            </a:r>
            <a:endParaRPr lang="en-US" dirty="0">
              <a:solidFill>
                <a:schemeClr val="bg1"/>
              </a:solidFill>
            </a:endParaRPr>
          </a:p>
        </p:txBody>
      </p:sp>
      <p:sp>
        <p:nvSpPr>
          <p:cNvPr id="9" name="TextBox 8">
            <a:extLst>
              <a:ext uri="{FF2B5EF4-FFF2-40B4-BE49-F238E27FC236}">
                <a16:creationId xmlns:a16="http://schemas.microsoft.com/office/drawing/2014/main" id="{2CFF9057-FFF0-9C96-BDB9-E84281BA29DE}"/>
              </a:ext>
            </a:extLst>
          </p:cNvPr>
          <p:cNvSpPr txBox="1"/>
          <p:nvPr/>
        </p:nvSpPr>
        <p:spPr>
          <a:xfrm>
            <a:off x="8575702" y="394264"/>
            <a:ext cx="2952024" cy="6463308"/>
          </a:xfrm>
          <a:prstGeom prst="rect">
            <a:avLst/>
          </a:prstGeom>
          <a:noFill/>
        </p:spPr>
        <p:txBody>
          <a:bodyPr wrap="square" rtlCol="0">
            <a:spAutoFit/>
          </a:bodyPr>
          <a:lstStyle/>
          <a:p>
            <a:r>
              <a:rPr lang="en-US" b="1" i="1" dirty="0">
                <a:solidFill>
                  <a:schemeClr val="bg1"/>
                </a:solidFill>
                <a:effectLst/>
              </a:rPr>
              <a:t>What is direct lobbying? </a:t>
            </a:r>
          </a:p>
          <a:p>
            <a:r>
              <a:rPr lang="en-US" b="0" i="0" dirty="0">
                <a:solidFill>
                  <a:schemeClr val="bg1"/>
                </a:solidFill>
                <a:effectLst/>
              </a:rPr>
              <a:t>Any attempt to influence legislation through communication with: (i) Any member or employee of a legislative body, or (ii) any government official or employee who may participate in the formulation of the legislation, but only if the principal purpose of the communication is to influence legislation. A communication with a legislator or government official will be treated as a direct lobbying communication, if, but only if, the communication refers to specific legislation and reflects a view on such legislation.</a:t>
            </a:r>
          </a:p>
          <a:p>
            <a:endParaRPr lang="en-US" dirty="0"/>
          </a:p>
        </p:txBody>
      </p:sp>
    </p:spTree>
    <p:extLst>
      <p:ext uri="{BB962C8B-B14F-4D97-AF65-F5344CB8AC3E}">
        <p14:creationId xmlns:p14="http://schemas.microsoft.com/office/powerpoint/2010/main" val="1746430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ow a Tax Bill Becomes a Law | The Nib">
            <a:extLst>
              <a:ext uri="{FF2B5EF4-FFF2-40B4-BE49-F238E27FC236}">
                <a16:creationId xmlns:a16="http://schemas.microsoft.com/office/drawing/2014/main" id="{702F5BA9-E03F-CC8E-E26E-DE7DC2C55F9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69605" y="457200"/>
            <a:ext cx="7452789"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984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rocedures of the United States Congress - Wikipedia">
            <a:extLst>
              <a:ext uri="{FF2B5EF4-FFF2-40B4-BE49-F238E27FC236}">
                <a16:creationId xmlns:a16="http://schemas.microsoft.com/office/drawing/2014/main" id="{4E027E86-48ED-7045-DF91-FD5F6C8C15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7200" y="651891"/>
            <a:ext cx="11277600" cy="555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809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EBF0A8A-7502-487B-B2EF-99CC3EC86ECD}">
  <we:reference id="wa200007130" version="1.0.0.1" store="en-US" storeType="OMEX"/>
  <we:alternateReferences>
    <we:reference id="WA200007130" version="1.0.0.1" store="WA2000071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TM04033921[[fn=Damask]]</Template>
  <TotalTime>467</TotalTime>
  <Words>533</Words>
  <Application>Microsoft Office PowerPoint</Application>
  <PresentationFormat>Widescreen</PresentationFormat>
  <Paragraphs>54</Paragraphs>
  <Slides>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Gotham</vt:lpstr>
      <vt:lpstr>Merriweather</vt:lpstr>
      <vt:lpstr>niveau-grotesk</vt:lpstr>
      <vt:lpstr>prenton</vt:lpstr>
      <vt:lpstr>Script MT Bold</vt:lpstr>
      <vt:lpstr>Office Theme</vt:lpstr>
      <vt:lpstr>Reserve Organization of America special presentation:  May ROA Academy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Formalize. Organize. Mobilize. Socialize.</vt:lpstr>
      <vt:lpstr>Operation  Total Force 2025  “Nonviolent direct action seeks to create such a crisis and foster such a tension that a community which has constantly refused to negotiate is forced to confront the issue.”  — Martin Luther King Jr., Letter from Birmingham Jail, 1963</vt:lpstr>
      <vt:lpstr>What can you expect?</vt:lpstr>
      <vt:lpstr>The issues</vt:lpstr>
      <vt:lpstr>Preliminary calendar: June to October 2025</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Reserve Organization of America Presentation:  Reserve Forces Policy Symposium</dc:title>
  <dc:creator>Matt Schwartzman</dc:creator>
  <cp:lastModifiedBy>Matt Schwartzman</cp:lastModifiedBy>
  <cp:revision>4</cp:revision>
  <cp:lastPrinted>2025-05-20T23:44:17Z</cp:lastPrinted>
  <dcterms:created xsi:type="dcterms:W3CDTF">2025-01-10T19:48:07Z</dcterms:created>
  <dcterms:modified xsi:type="dcterms:W3CDTF">2025-05-20T23:54:20Z</dcterms:modified>
</cp:coreProperties>
</file>